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261"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8158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8:40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9:00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9:30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10:45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11:15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1:45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2:15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2:40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5498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2693</TotalTime>
  <Words>2895</Words>
  <Application>Microsoft Office PowerPoint</Application>
  <PresentationFormat>Custom</PresentationFormat>
  <Paragraphs>343</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373</cp:revision>
  <cp:lastPrinted>2017-11-02T18:35:01Z</cp:lastPrinted>
  <dcterms:created xsi:type="dcterms:W3CDTF">2018-11-06T17:28:56Z</dcterms:created>
  <dcterms:modified xsi:type="dcterms:W3CDTF">2021-09-02T00:52:21Z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