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5601"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01" autoAdjust="0"/>
    <p:restoredTop sz="95280" autoAdjust="0"/>
  </p:normalViewPr>
  <p:slideViewPr>
    <p:cSldViewPr snapToGrid="0" showGuides="1">
      <p:cViewPr varScale="1">
        <p:scale>
          <a:sx n="120" d="100"/>
          <a:sy n="120" d="100"/>
        </p:scale>
        <p:origin x="600"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05443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a:t>
            </a:r>
            <a:r>
              <a:rPr lang="en-US" dirty="0"/>
              <a:t>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NOAA Global Systems Laboratory</a:t>
            </a:r>
          </a:p>
          <a:p>
            <a:pPr>
              <a:spcBef>
                <a:spcPts val="2800"/>
              </a:spcBef>
            </a:pPr>
            <a:r>
              <a:rPr lang="en-US" sz="2000" dirty="0"/>
              <a:t>Contributors: Anshu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46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https://</a:t>
            </a:r>
            <a:r>
              <a:rPr lang="en-US" sz="1400" dirty="0" err="1"/>
              <a:t>enterprisersproject.com</a:t>
            </a:r>
            <a:r>
              <a:rPr lang="en-US" sz="1400" dirty="0"/>
              <a:t>/article/2020/6/technical-debt-explained-plain-</a:t>
            </a:r>
            <a:r>
              <a:rPr lang="en-US" sz="1400" dirty="0" err="1"/>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r>
              <a:rPr lang="en-US" dirty="0"/>
              <a:t>Several requirements can directly map to components – in this instance functions</a:t>
            </a:r>
          </a:p>
          <a:p>
            <a:pPr lvl="1"/>
            <a:r>
              <a:rPr lang="en-US" dirty="0"/>
              <a:t>Driver</a:t>
            </a:r>
          </a:p>
          <a:p>
            <a:pPr lvl="1"/>
            <a:r>
              <a:rPr lang="en-US" dirty="0"/>
              <a:t>Initialization – data containers</a:t>
            </a:r>
          </a:p>
          <a:p>
            <a:pPr lvl="1"/>
            <a:r>
              <a:rPr lang="en-US" dirty="0"/>
              <a:t>Mesh initialization – applying initial conditions</a:t>
            </a:r>
          </a:p>
          <a:p>
            <a:pPr lvl="1"/>
            <a:r>
              <a:rPr lang="en-US" dirty="0"/>
              <a:t>Integrator</a:t>
            </a:r>
          </a:p>
          <a:p>
            <a:pPr lvl="1"/>
            <a:r>
              <a:rPr lang="en-US" dirty="0"/>
              <a:t>I/O</a:t>
            </a:r>
          </a:p>
          <a:p>
            <a:pPr lvl="1"/>
            <a:r>
              <a:rPr lang="en-US" dirty="0"/>
              <a:t>Boundary conditions</a:t>
            </a:r>
          </a:p>
          <a:p>
            <a:pPr lvl="1"/>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044464" y="1325880"/>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2672</TotalTime>
  <Words>1840</Words>
  <Application>Microsoft Office PowerPoint</Application>
  <PresentationFormat>Custom</PresentationFormat>
  <Paragraphs>442</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255</cp:revision>
  <cp:lastPrinted>2017-11-02T18:35:01Z</cp:lastPrinted>
  <dcterms:created xsi:type="dcterms:W3CDTF">2018-11-06T17:28:56Z</dcterms:created>
  <dcterms:modified xsi:type="dcterms:W3CDTF">2023-07-28T21:37:16Z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