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26"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8" r:id="rId33"/>
    <p:sldId id="653" r:id="rId34"/>
    <p:sldId id="654" r:id="rId35"/>
    <p:sldId id="655" r:id="rId36"/>
    <p:sldId id="656"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u="sng" dirty="0"/>
            </a:br>
            <a:r>
              <a:rPr lang="en-US" sz="2000" dirty="0"/>
              <a:t>Argonne National Laboratory</a:t>
            </a:r>
            <a:endParaRPr lang="en-US" sz="2800" dirty="0"/>
          </a:p>
          <a:p>
            <a:pPr>
              <a:spcBef>
                <a:spcPts val="2800"/>
              </a:spcBef>
            </a:pPr>
            <a:r>
              <a:rPr lang="en-US" sz="2000" dirty="0"/>
              <a:t>Better Scientific Software tutorial @ NOAA Global Systems Laboratory</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2487</TotalTime>
  <Words>1894</Words>
  <Application>Microsoft Office PowerPoint</Application>
  <PresentationFormat>Custom</PresentationFormat>
  <Paragraphs>370</Paragraphs>
  <Slides>41</Slides>
  <Notes>8</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223</cp:revision>
  <cp:lastPrinted>2017-11-02T18:35:01Z</cp:lastPrinted>
  <dcterms:created xsi:type="dcterms:W3CDTF">2018-11-06T17:28:56Z</dcterms:created>
  <dcterms:modified xsi:type="dcterms:W3CDTF">2023-07-28T21:40:08Z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