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NOAA Global Systems Laboratory </a:t>
            </a:r>
          </a:p>
          <a:p>
            <a:pPr>
              <a:spcBef>
                <a:spcPts val="2800"/>
              </a:spcBef>
            </a:pPr>
            <a:r>
              <a:rPr lang="en-US" sz="2000" dirty="0"/>
              <a:t>Contributors: David E. Bernholdt (ORNL), </a:t>
            </a:r>
            <a:r>
              <a:rPr lang="en-US" sz="2000" dirty="0" err="1"/>
              <a:t>Anshu</a:t>
            </a:r>
            <a:r>
              <a:rPr lang="en-US" sz="2000" dirty="0"/>
              <a:t> Dubey (ANL), Patricia Grubel,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16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In the Last Two Days,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a:p>
            <a:r>
              <a:rPr lang="en-US" dirty="0"/>
              <a:t>Lab notebooks and managing computational experiments</a:t>
            </a:r>
          </a:p>
          <a:p>
            <a:r>
              <a:rPr lang="en-US" dirty="0"/>
              <a:t>Documentation</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2435</TotalTime>
  <Words>882</Words>
  <Application>Microsoft Office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In the Last Two Days,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232</cp:revision>
  <cp:lastPrinted>2017-11-02T18:35:01Z</cp:lastPrinted>
  <dcterms:created xsi:type="dcterms:W3CDTF">2018-11-06T17:28:56Z</dcterms:created>
  <dcterms:modified xsi:type="dcterms:W3CDTF">2023-07-28T22:07:24Z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