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BD" lastIdx="1" clrIdx="0">
    <p:extLst>
      <p:ext uri="{19B8F6BF-5375-455C-9EA6-DF929625EA0E}">
        <p15:presenceInfo xmlns:p15="http://schemas.microsoft.com/office/powerpoint/2012/main" userId="S::bek@ornl.gov::f808388a-a727-4abe-af5b-576b1a4d5d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9" autoAdjust="0"/>
    <p:restoredTop sz="96571" autoAdjust="0"/>
  </p:normalViewPr>
  <p:slideViewPr>
    <p:cSldViewPr snapToGrid="0" showGuides="1">
      <p:cViewPr varScale="1">
        <p:scale>
          <a:sx n="116" d="100"/>
          <a:sy n="116" d="100"/>
        </p:scale>
        <p:origin x="84" y="41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DE292-6DED-4D7D-B6A1-A9D84F9F98AE}"/>
              </a:ext>
            </a:extLst>
          </p:cNvPr>
          <p:cNvGrpSpPr/>
          <p:nvPr/>
        </p:nvGrpSpPr>
        <p:grpSpPr>
          <a:xfrm>
            <a:off x="2719375" y="228496"/>
            <a:ext cx="1009507" cy="1851663"/>
            <a:chOff x="8066531" y="1374891"/>
            <a:chExt cx="1009507" cy="1851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62DC75-4E26-41C4-8149-7846A7F2E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" r="10127"/>
            <a:stretch/>
          </p:blipFill>
          <p:spPr>
            <a:xfrm>
              <a:off x="8088482" y="1374891"/>
              <a:ext cx="965606" cy="120700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E7380-17D8-4023-9F00-53E3BA194807}"/>
                </a:ext>
              </a:extLst>
            </p:cNvPr>
            <p:cNvSpPr txBox="1"/>
            <p:nvPr/>
          </p:nvSpPr>
          <p:spPr>
            <a:xfrm>
              <a:off x="8066531" y="254329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Patricia</a:t>
              </a:r>
            </a:p>
            <a:p>
              <a:pPr algn="l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7B895-12CF-4141-84BB-3D9EFA85CF09}"/>
              </a:ext>
            </a:extLst>
          </p:cNvPr>
          <p:cNvGrpSpPr/>
          <p:nvPr/>
        </p:nvGrpSpPr>
        <p:grpSpPr>
          <a:xfrm>
            <a:off x="3857031" y="228496"/>
            <a:ext cx="1009507" cy="1851663"/>
            <a:chOff x="9969639" y="348151"/>
            <a:chExt cx="1009507" cy="18516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3C1FF-43D1-4204-8AF2-F3359F77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683" y="348151"/>
              <a:ext cx="933420" cy="12070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C051D-F26A-4D18-AACB-DFE6CD97E60E}"/>
                </a:ext>
              </a:extLst>
            </p:cNvPr>
            <p:cNvSpPr txBox="1"/>
            <p:nvPr/>
          </p:nvSpPr>
          <p:spPr>
            <a:xfrm>
              <a:off x="9969639" y="151655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Rinku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D5BEC-BDEE-4AF1-891C-4D67AA6BBD33}"/>
              </a:ext>
            </a:extLst>
          </p:cNvPr>
          <p:cNvGrpSpPr/>
          <p:nvPr/>
        </p:nvGrpSpPr>
        <p:grpSpPr>
          <a:xfrm>
            <a:off x="4994687" y="228496"/>
            <a:ext cx="1124923" cy="1851663"/>
            <a:chOff x="10145555" y="1410772"/>
            <a:chExt cx="1124923" cy="185166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A6329F-4539-4D43-9DC4-7467C142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" r="8710"/>
            <a:stretch/>
          </p:blipFill>
          <p:spPr>
            <a:xfrm>
              <a:off x="10209105" y="1410772"/>
              <a:ext cx="997822" cy="12070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6572BE-DC85-45D4-83F5-500755789A5B}"/>
                </a:ext>
              </a:extLst>
            </p:cNvPr>
            <p:cNvSpPr txBox="1"/>
            <p:nvPr/>
          </p:nvSpPr>
          <p:spPr>
            <a:xfrm>
              <a:off x="10145555" y="2579171"/>
              <a:ext cx="1124923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Deborah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753A0-B63B-4D1E-A7C0-D6592CDCF606}"/>
              </a:ext>
            </a:extLst>
          </p:cNvPr>
          <p:cNvGrpSpPr/>
          <p:nvPr/>
        </p:nvGrpSpPr>
        <p:grpSpPr>
          <a:xfrm>
            <a:off x="6247759" y="228496"/>
            <a:ext cx="1005403" cy="1805497"/>
            <a:chOff x="10526802" y="1346049"/>
            <a:chExt cx="1005403" cy="1805497"/>
          </a:xfrm>
        </p:grpSpPr>
        <p:pic>
          <p:nvPicPr>
            <p:cNvPr id="27" name="Picture 26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28091874-1CBE-42B1-8E61-1E72690A7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776C-B14B-4BCC-A4C4-7165CA6FD9FC}"/>
                </a:ext>
              </a:extLst>
            </p:cNvPr>
            <p:cNvSpPr txBox="1"/>
            <p:nvPr/>
          </p:nvSpPr>
          <p:spPr>
            <a:xfrm>
              <a:off x="10526802" y="2560615"/>
              <a:ext cx="100540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R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A6143A-B168-484C-9910-7D16D2977FCE}"/>
              </a:ext>
            </a:extLst>
          </p:cNvPr>
          <p:cNvGrpSpPr/>
          <p:nvPr/>
        </p:nvGrpSpPr>
        <p:grpSpPr>
          <a:xfrm>
            <a:off x="1637119" y="228496"/>
            <a:ext cx="954107" cy="1805497"/>
            <a:chOff x="6614147" y="1346049"/>
            <a:chExt cx="954107" cy="18054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7057C-84BF-44D9-A8D9-3A9984591D87}"/>
                </a:ext>
              </a:extLst>
            </p:cNvPr>
            <p:cNvSpPr txBox="1"/>
            <p:nvPr/>
          </p:nvSpPr>
          <p:spPr>
            <a:xfrm>
              <a:off x="6614147" y="2560615"/>
              <a:ext cx="95410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Anshu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  <p:pic>
          <p:nvPicPr>
            <p:cNvPr id="34" name="Picture 33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D665B6-BF73-4D1F-A80E-744DCF89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063" y="1346049"/>
              <a:ext cx="918273" cy="120700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A4AFB-B272-4C06-894E-4F58BD576B2F}"/>
              </a:ext>
            </a:extLst>
          </p:cNvPr>
          <p:cNvGrpSpPr/>
          <p:nvPr/>
        </p:nvGrpSpPr>
        <p:grpSpPr>
          <a:xfrm>
            <a:off x="8513720" y="226577"/>
            <a:ext cx="1038027" cy="1796021"/>
            <a:chOff x="7480167" y="1192331"/>
            <a:chExt cx="1038027" cy="1796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3A98AC-09C7-44E6-9A5D-5D958632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167" y="1192331"/>
              <a:ext cx="1038027" cy="12070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5CC8F-0019-4B7E-86BD-8DD2362D88C0}"/>
                </a:ext>
              </a:extLst>
            </p:cNvPr>
            <p:cNvSpPr txBox="1"/>
            <p:nvPr/>
          </p:nvSpPr>
          <p:spPr>
            <a:xfrm>
              <a:off x="7560598" y="2397421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James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9EE72F-FF21-4B6E-B07A-B96B13F08636}"/>
              </a:ext>
            </a:extLst>
          </p:cNvPr>
          <p:cNvGrpSpPr/>
          <p:nvPr/>
        </p:nvGrpSpPr>
        <p:grpSpPr>
          <a:xfrm>
            <a:off x="6278501" y="2190775"/>
            <a:ext cx="933420" cy="1805497"/>
            <a:chOff x="10562794" y="1346049"/>
            <a:chExt cx="933420" cy="1805497"/>
          </a:xfrm>
        </p:grpSpPr>
        <p:pic>
          <p:nvPicPr>
            <p:cNvPr id="39" name="Picture 38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14C05CDE-EBB0-42B6-B5FE-68D470E9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DE7068-958D-4FDB-9F15-F408DF70EF53}"/>
                </a:ext>
              </a:extLst>
            </p:cNvPr>
            <p:cNvSpPr txBox="1"/>
            <p:nvPr/>
          </p:nvSpPr>
          <p:spPr>
            <a:xfrm>
              <a:off x="10590922" y="2560615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BCF906-4E0B-453C-ACD2-88D70BDEFD63}"/>
              </a:ext>
            </a:extLst>
          </p:cNvPr>
          <p:cNvGrpSpPr/>
          <p:nvPr/>
        </p:nvGrpSpPr>
        <p:grpSpPr>
          <a:xfrm>
            <a:off x="7353785" y="226577"/>
            <a:ext cx="1038027" cy="1804941"/>
            <a:chOff x="9222950" y="1485878"/>
            <a:chExt cx="1038027" cy="1804941"/>
          </a:xfrm>
        </p:grpSpPr>
        <p:pic>
          <p:nvPicPr>
            <p:cNvPr id="10" name="Picture 9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CC51BB85-57C6-4ABB-8AF3-27650E61F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0" t="-1515" r="7000" b="1515"/>
            <a:stretch/>
          </p:blipFill>
          <p:spPr>
            <a:xfrm>
              <a:off x="9222950" y="1485878"/>
              <a:ext cx="1038027" cy="120700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D883A-735C-4710-A2E8-221042C7F0F4}"/>
                </a:ext>
              </a:extLst>
            </p:cNvPr>
            <p:cNvSpPr txBox="1"/>
            <p:nvPr/>
          </p:nvSpPr>
          <p:spPr>
            <a:xfrm>
              <a:off x="9303381" y="2699888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Greg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0EDB0-13B5-45A5-9B35-75F9EFC3111E}"/>
              </a:ext>
            </a:extLst>
          </p:cNvPr>
          <p:cNvGrpSpPr/>
          <p:nvPr/>
        </p:nvGrpSpPr>
        <p:grpSpPr>
          <a:xfrm>
            <a:off x="469243" y="225658"/>
            <a:ext cx="1038027" cy="1796940"/>
            <a:chOff x="2690082" y="4212393"/>
            <a:chExt cx="1038027" cy="1796940"/>
          </a:xfrm>
        </p:grpSpPr>
        <p:pic>
          <p:nvPicPr>
            <p:cNvPr id="7" name="Picture 6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28B6CBC3-0226-4022-BDC6-8ABD925EB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2690082" y="4212393"/>
              <a:ext cx="1038027" cy="120700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B0C443-6C97-4188-AB8D-FA988A7AF5F6}"/>
                </a:ext>
              </a:extLst>
            </p:cNvPr>
            <p:cNvSpPr txBox="1"/>
            <p:nvPr/>
          </p:nvSpPr>
          <p:spPr>
            <a:xfrm>
              <a:off x="2712806" y="5418402"/>
              <a:ext cx="99257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B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0A72A0-C0DC-4DAD-88CE-9C604F848D7E}"/>
              </a:ext>
            </a:extLst>
          </p:cNvPr>
          <p:cNvGrpSpPr/>
          <p:nvPr/>
        </p:nvGrpSpPr>
        <p:grpSpPr>
          <a:xfrm>
            <a:off x="446519" y="2190775"/>
            <a:ext cx="1038027" cy="1797939"/>
            <a:chOff x="4187619" y="4211394"/>
            <a:chExt cx="1038027" cy="1797939"/>
          </a:xfrm>
        </p:grpSpPr>
        <p:pic>
          <p:nvPicPr>
            <p:cNvPr id="42" name="Picture 41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A8C80D7F-F7E7-49C1-A3F7-6BD27A656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4187619" y="4211394"/>
              <a:ext cx="1038027" cy="120700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8CF316-ADF2-4118-89B9-D364F7DAC5EC}"/>
                </a:ext>
              </a:extLst>
            </p:cNvPr>
            <p:cNvSpPr txBox="1"/>
            <p:nvPr/>
          </p:nvSpPr>
          <p:spPr>
            <a:xfrm>
              <a:off x="4268051" y="5418402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50372-354C-41D9-A485-FF9F689D7DE2}"/>
              </a:ext>
            </a:extLst>
          </p:cNvPr>
          <p:cNvGrpSpPr/>
          <p:nvPr/>
        </p:nvGrpSpPr>
        <p:grpSpPr>
          <a:xfrm>
            <a:off x="9638834" y="224659"/>
            <a:ext cx="1052623" cy="1797939"/>
            <a:chOff x="9737690" y="1188494"/>
            <a:chExt cx="1052623" cy="1797939"/>
          </a:xfrm>
        </p:grpSpPr>
        <p:pic>
          <p:nvPicPr>
            <p:cNvPr id="8" name="Picture 7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61FC23FF-5925-4BE6-8456-82F2744C7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690" y="1188494"/>
              <a:ext cx="1052623" cy="120700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8E7CC3-12AF-4A4B-9EC2-6E54298C5AC7}"/>
                </a:ext>
              </a:extLst>
            </p:cNvPr>
            <p:cNvSpPr txBox="1"/>
            <p:nvPr/>
          </p:nvSpPr>
          <p:spPr>
            <a:xfrm>
              <a:off x="9767711" y="2395502"/>
              <a:ext cx="992580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err="1"/>
                <a:t>Boyana</a:t>
              </a:r>
              <a:endParaRPr lang="en-US" dirty="0"/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A82307-839D-402C-B137-29C96B0CEBC7}"/>
              </a:ext>
            </a:extLst>
          </p:cNvPr>
          <p:cNvGrpSpPr/>
          <p:nvPr/>
        </p:nvGrpSpPr>
        <p:grpSpPr>
          <a:xfrm>
            <a:off x="10858975" y="233579"/>
            <a:ext cx="1021881" cy="1792821"/>
            <a:chOff x="10957831" y="1197414"/>
            <a:chExt cx="1021881" cy="1792821"/>
          </a:xfrm>
        </p:grpSpPr>
        <p:pic>
          <p:nvPicPr>
            <p:cNvPr id="19" name="Picture 18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FB0BD36-6136-4B73-B15C-9812C86A7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3" r="8964"/>
            <a:stretch/>
          </p:blipFill>
          <p:spPr>
            <a:xfrm>
              <a:off x="10957831" y="1197414"/>
              <a:ext cx="1021881" cy="120700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6E194C-62DB-4CBC-B240-B0D8FFBFEA07}"/>
                </a:ext>
              </a:extLst>
            </p:cNvPr>
            <p:cNvSpPr txBox="1"/>
            <p:nvPr/>
          </p:nvSpPr>
          <p:spPr>
            <a:xfrm>
              <a:off x="11030189" y="2399304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Todd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7D8081-177A-465A-A0F6-A1EF1BF4CFE4}"/>
              </a:ext>
            </a:extLst>
          </p:cNvPr>
          <p:cNvGrpSpPr/>
          <p:nvPr/>
        </p:nvGrpSpPr>
        <p:grpSpPr>
          <a:xfrm>
            <a:off x="446519" y="4155892"/>
            <a:ext cx="1038027" cy="1797939"/>
            <a:chOff x="9605157" y="3871568"/>
            <a:chExt cx="1038027" cy="1797939"/>
          </a:xfrm>
        </p:grpSpPr>
        <p:pic>
          <p:nvPicPr>
            <p:cNvPr id="16" name="Picture 15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9C876332-DFBD-4693-BD65-2663DB650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7" r="9701"/>
            <a:stretch/>
          </p:blipFill>
          <p:spPr>
            <a:xfrm>
              <a:off x="9605157" y="3871568"/>
              <a:ext cx="1038027" cy="120700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BA8C48-FAAE-44DF-A09D-78904CB9EC71}"/>
                </a:ext>
              </a:extLst>
            </p:cNvPr>
            <p:cNvSpPr txBox="1"/>
            <p:nvPr/>
          </p:nvSpPr>
          <p:spPr>
            <a:xfrm>
              <a:off x="9685588" y="5078576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Jared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7030</TotalTime>
  <Words>54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458</cp:revision>
  <cp:lastPrinted>2017-11-02T18:35:01Z</cp:lastPrinted>
  <dcterms:created xsi:type="dcterms:W3CDTF">2018-11-06T17:28:56Z</dcterms:created>
  <dcterms:modified xsi:type="dcterms:W3CDTF">2022-08-02T19:50:40Z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