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60" r:id="rId26"/>
    <p:sldId id="1860"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Patricia A. Grubel (LANL),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81584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dirty="0">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8:30 AM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388131303"/>
                  </a:ext>
                </a:extLst>
              </a:tr>
              <a:tr h="370840">
                <a:tc>
                  <a:txBody>
                    <a:bodyPr/>
                    <a:lstStyle/>
                    <a:p>
                      <a:pPr algn="r"/>
                      <a:r>
                        <a:rPr lang="en-US">
                          <a:effectLst/>
                        </a:rPr>
                        <a:t>8:40 AM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dirty="0">
                          <a:effectLst/>
                        </a:rPr>
                        <a:t>Motivation and Overview of Best Practices in HPC Software Development</a:t>
                      </a:r>
                    </a:p>
                  </a:txBody>
                  <a:tcPr marL="114300" marR="114300" marT="76200" marB="76200" anchor="ctr"/>
                </a:tc>
                <a:tc>
                  <a:txBody>
                    <a:bodyPr/>
                    <a:lstStyle/>
                    <a:p>
                      <a:r>
                        <a:rPr lang="en-US" dirty="0">
                          <a:effectLst/>
                        </a:rPr>
                        <a:t>Patricia A. Grubel (LANL)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9:00 AM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Patricia A. Grubel (LANL)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9:30 AM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dirty="0">
                          <a:effectLst/>
                        </a:rPr>
                        <a:t>Rinku K. Gupta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10:00 AM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10:30 AM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Agile Methodologies Redux</a:t>
                      </a:r>
                    </a:p>
                  </a:txBody>
                  <a:tcPr marL="114300" marR="1143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Rinku K. </a:t>
                      </a:r>
                      <a:r>
                        <a:rPr lang="en-US">
                          <a:effectLst/>
                        </a:rPr>
                        <a:t>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10:45 AM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11:15 AM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252543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2672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3541502578"/>
                  </a:ext>
                </a:extLst>
              </a:tr>
              <a:tr h="370840">
                <a:tc>
                  <a:txBody>
                    <a:bodyPr/>
                    <a:lstStyle/>
                    <a:p>
                      <a:pPr algn="r"/>
                      <a:r>
                        <a:rPr lang="en-US">
                          <a:effectLst/>
                        </a:rPr>
                        <a:t>1:00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1:30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1:55 PM</a:t>
                      </a:r>
                    </a:p>
                  </a:txBody>
                  <a:tcPr marL="114300" marR="114300" marT="76200" marB="76200" anchor="ctr"/>
                </a:tc>
                <a:tc>
                  <a:txBody>
                    <a:bodyPr/>
                    <a:lstStyle/>
                    <a:p>
                      <a:pPr algn="r"/>
                      <a:r>
                        <a:rPr lang="en-US">
                          <a:effectLst/>
                        </a:rPr>
                        <a:t>9</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2:15 PM</a:t>
                      </a:r>
                    </a:p>
                  </a:txBody>
                  <a:tcPr marL="114300" marR="114300" marT="76200" marB="76200" anchor="ctr"/>
                </a:tc>
                <a:tc>
                  <a:txBody>
                    <a:bodyPr/>
                    <a:lstStyle/>
                    <a:p>
                      <a:pPr algn="r"/>
                      <a:r>
                        <a:rPr lang="en-US">
                          <a:effectLst/>
                        </a:rPr>
                        <a:t>10</a:t>
                      </a:r>
                    </a:p>
                  </a:txBody>
                  <a:tcPr marL="114300" marR="114300" marT="76200" marB="76200" anchor="ctr"/>
                </a:tc>
                <a:tc>
                  <a:txBody>
                    <a:bodyPr/>
                    <a:lstStyle/>
                    <a:p>
                      <a:r>
                        <a:rPr lang="en-US">
                          <a:effectLst/>
                        </a:rPr>
                        <a:t>Refactoring Scientific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3:30 PM</a:t>
                      </a:r>
                    </a:p>
                  </a:txBody>
                  <a:tcPr marL="114300" marR="114300" marT="76200" marB="76200" anchor="ctr"/>
                </a:tc>
                <a:tc>
                  <a:txBody>
                    <a:bodyPr/>
                    <a:lstStyle/>
                    <a:p>
                      <a:pPr algn="r"/>
                      <a:r>
                        <a:rPr lang="en-US">
                          <a:effectLst/>
                        </a:rPr>
                        <a:t>11</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3:45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5:00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9861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2694</TotalTime>
  <Words>2895</Words>
  <Application>Microsoft Office PowerPoint</Application>
  <PresentationFormat>Custom</PresentationFormat>
  <Paragraphs>343</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374</cp:revision>
  <cp:lastPrinted>2017-11-02T18:35:01Z</cp:lastPrinted>
  <dcterms:created xsi:type="dcterms:W3CDTF">2018-11-06T17:28:56Z</dcterms:created>
  <dcterms:modified xsi:type="dcterms:W3CDTF">2021-09-02T19:10:44Z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