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43" r:id="rId24"/>
    <p:sldId id="344" r:id="rId25"/>
    <p:sldId id="345" r:id="rId26"/>
    <p:sldId id="346" r:id="rId27"/>
    <p:sldId id="347" r:id="rId28"/>
    <p:sldId id="348" r:id="rId29"/>
    <p:sldId id="349" r:id="rId30"/>
    <p:sldId id="350" r:id="rId31"/>
    <p:sldId id="351" r:id="rId32"/>
    <p:sldId id="352" r:id="rId33"/>
    <p:sldId id="353"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09" autoAdjust="0"/>
    <p:restoredTop sz="82813" autoAdjust="0"/>
  </p:normalViewPr>
  <p:slideViewPr>
    <p:cSldViewPr snapToGrid="0" showGuides="1">
      <p:cViewPr varScale="1">
        <p:scale>
          <a:sx n="125" d="100"/>
          <a:sy n="125" d="100"/>
        </p:scale>
        <p:origin x="1712" y="1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8/4/22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8/4/22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generation &amp; communication =&gt; less need for documentation.  At the observatory we had a team A and a team B and much work was multidisciplinary.  Therefore, need for documentation was greater.  Distributed &amp; multidisciplinary nature of CSME demands more documentation.</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in CSME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43061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diverse experience is capable of doing this initially, but if people engage in meaningful conversations with other and with an open mind, they might be able to.</a:t>
            </a:r>
          </a:p>
          <a:p>
            <a:pPr marL="171450" indent="-171450">
              <a:buFont typeface="Arial" panose="020B0604020202020204" pitchFamily="34" charset="0"/>
              <a:buChar char="•"/>
            </a:pPr>
            <a:r>
              <a:rPr lang="en-US" dirty="0"/>
              <a:t>It’s easy to find differences</a:t>
            </a:r>
          </a:p>
          <a:p>
            <a:pPr marL="171450" indent="-171450">
              <a:buFont typeface="Arial" panose="020B0604020202020204" pitchFamily="34" charset="0"/>
              <a:buChar char="•"/>
            </a:pPr>
            <a:r>
              <a:rPr lang="en-US" dirty="0"/>
              <a:t>It’s harder to determine if those differences are important</a:t>
            </a:r>
          </a:p>
          <a:p>
            <a:pPr marL="171450" indent="-171450">
              <a:buFont typeface="Arial" panose="020B0604020202020204" pitchFamily="34" charset="0"/>
              <a:buChar char="•"/>
            </a:pPr>
            <a:r>
              <a:rPr lang="en-US" dirty="0"/>
              <a:t>It’s harder still to adapt commonalities to a different field</a:t>
            </a:r>
          </a:p>
          <a:p>
            <a:pPr marL="0" indent="0">
              <a:buFont typeface="Arial" panose="020B0604020202020204" pitchFamily="34" charset="0"/>
              <a:buNone/>
            </a:pPr>
            <a:r>
              <a:rPr lang="en-US" dirty="0"/>
              <a:t>Does this explain why people search out differences rather that commonalities?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1199477"/>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896034" y="4249269"/>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lvl="2"/>
            <a:endParaRPr lang="en-US" dirty="0"/>
          </a:p>
          <a:p>
            <a:r>
              <a:rPr lang="en-US" dirty="0"/>
              <a:t>Develop hierarchy of analysis</a:t>
            </a:r>
          </a:p>
          <a:p>
            <a:pPr lvl="1"/>
            <a:r>
              <a:rPr lang="en-US" dirty="0"/>
              <a:t>Full analysis of runs is not feasible in flight</a:t>
            </a:r>
          </a:p>
          <a:p>
            <a:pPr lvl="1"/>
            <a:r>
              <a:rPr lang="en-US" dirty="0"/>
              <a:t>Intermediate level runs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73736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Some examples:</a:t>
            </a:r>
          </a:p>
          <a:p>
            <a:pPr lvl="1"/>
            <a:r>
              <a:rPr lang="en-US" dirty="0"/>
              <a:t>Tilt the star along the direction of rising bubble to get symmetry in gravity computation</a:t>
            </a:r>
          </a:p>
          <a:p>
            <a:pPr lvl="1"/>
            <a:r>
              <a:rPr lang="en-US" dirty="0"/>
              <a:t>Remove subsampling in gravity </a:t>
            </a:r>
          </a:p>
          <a:p>
            <a:pPr lvl="1"/>
            <a:r>
              <a:rPr lang="en-US" dirty="0"/>
              <a:t>Offload nuclear burning to post-processing</a:t>
            </a:r>
          </a:p>
          <a:p>
            <a:pPr marL="0" indent="0">
              <a:buNone/>
            </a:pPr>
            <a:r>
              <a:rPr lang="en-US" dirty="0"/>
              <a:t>    </a:t>
            </a:r>
            <a:endParaRPr lang="en-US" sz="1800" dirty="0"/>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Takeaway </a:t>
            </a:r>
            <a:r>
              <a:rPr lang="en-US"/>
              <a:t>and Resources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9973</TotalTime>
  <Words>3677</Words>
  <Application>Microsoft Macintosh PowerPoint</Application>
  <PresentationFormat>Custom</PresentationFormat>
  <Paragraphs>352</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 / Right tool for the job</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Summary, Takeaway and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1062</cp:revision>
  <cp:lastPrinted>2017-11-02T18:35:01Z</cp:lastPrinted>
  <dcterms:created xsi:type="dcterms:W3CDTF">2018-11-06T17:28:56Z</dcterms:created>
  <dcterms:modified xsi:type="dcterms:W3CDTF">2022-08-04T15:41:48Z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