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2/1/2023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2/1/2023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98950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David M. Rogers, and Gregory R. Watson, Software Practices for Better Science: Testing, Reproducibility, and Documentation tutorial, in Exascale Computing Project Tutorial Days, online, 2023. DOI: </a:t>
            </a:r>
            <a:r>
              <a:rPr lang="en-US" sz="1600" b="0" i="0" u="none" strike="noStrike" dirty="0">
                <a:solidFill>
                  <a:srgbClr val="2A7AE2"/>
                </a:solidFill>
                <a:effectLst/>
                <a:latin typeface="+mn-lt"/>
                <a:hlinkClick r:id="rId4"/>
              </a:rPr>
              <a:t>10.6084/m9.figshare.21989507</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a:t>
            </a:r>
            <a:r>
              <a:rPr lang="en-US" sz="1600"/>
              <a:t>in </a:t>
            </a:r>
            <a:r>
              <a:rPr lang="en-US" sz="1600" b="0" i="0">
                <a:solidFill>
                  <a:srgbClr val="111111"/>
                </a:solidFill>
                <a:effectLst/>
                <a:latin typeface="+mn-lt"/>
              </a:rPr>
              <a:t>Software Practices for Better Science: Testing, Reproducibility, and Documentation tutorial</a:t>
            </a:r>
            <a:r>
              <a:rPr lang="en-US" sz="1600"/>
              <a:t>, </a:t>
            </a:r>
            <a:r>
              <a:rPr lang="en-US" sz="1600" dirty="0"/>
              <a:t>…</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2474</TotalTime>
  <Words>372</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221</cp:revision>
  <cp:lastPrinted>2017-11-02T18:35:01Z</cp:lastPrinted>
  <dcterms:created xsi:type="dcterms:W3CDTF">2018-11-06T17:28:56Z</dcterms:created>
  <dcterms:modified xsi:type="dcterms:W3CDTF">2023-02-01T14:50:59Z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