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3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(Morning)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018762"/>
              </p:ext>
            </p:extLst>
          </p:nvPr>
        </p:nvGraphicFramePr>
        <p:xfrm>
          <a:off x="365759" y="1030431"/>
          <a:ext cx="1137247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3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1059443">
                  <a:extLst>
                    <a:ext uri="{9D8B030D-6E8A-4147-A177-3AD203B41FA5}">
                      <a16:colId xmlns:a16="http://schemas.microsoft.com/office/drawing/2014/main" val="2968622667"/>
                    </a:ext>
                  </a:extLst>
                </a:gridCol>
                <a:gridCol w="5757567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3079810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Time (CST)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8:30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Introduction and Setup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8813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8:40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Motivation and Overview of Best Practices in HPC Software Development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Patricia A. Grubel (LANL)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3579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Git Workflows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Patricia A. Grubel (LANL)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9:30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Agile Methodologies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Rinku K. 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10:30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Agile Methodologies Redux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Rinku K. </a:t>
                      </a:r>
                      <a:r>
                        <a:rPr lang="en-US">
                          <a:effectLst/>
                        </a:rPr>
                        <a:t>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10:45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Scientific Software Design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84687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11:15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Improving Reproducibility Through Better Software Practices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12:00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Lunch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937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6520617" y="0"/>
            <a:ext cx="5668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252543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(Afternoon)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906649"/>
              </p:ext>
            </p:extLst>
          </p:nvPr>
        </p:nvGraphicFramePr>
        <p:xfrm>
          <a:off x="365759" y="1030431"/>
          <a:ext cx="11372473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3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1059443">
                  <a:extLst>
                    <a:ext uri="{9D8B030D-6E8A-4147-A177-3AD203B41FA5}">
                      <a16:colId xmlns:a16="http://schemas.microsoft.com/office/drawing/2014/main" val="2968622667"/>
                    </a:ext>
                  </a:extLst>
                </a:gridCol>
                <a:gridCol w="5757567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3079810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Time (CST)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12:00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Lunch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54150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Software Testing Introduction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Gregory R.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3579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Continuous Integration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Gregory R.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1:55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Testing Complex Software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Anshu Dubey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2:15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Refactoring Scientific Software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Anshu Dubey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Summary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84687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3:45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Hands-on &amp; Discussion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Adjourn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937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6520617" y="0"/>
            <a:ext cx="5668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15498830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2416</TotalTime>
  <Words>253</Words>
  <Application>Microsoft Office PowerPoint</Application>
  <PresentationFormat>Custom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Presentations (Wide Screen)</vt:lpstr>
      <vt:lpstr>Agenda (Morning)</vt:lpstr>
      <vt:lpstr>Agenda (Afternoon)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231</cp:revision>
  <cp:lastPrinted>2017-11-02T18:35:01Z</cp:lastPrinted>
  <dcterms:created xsi:type="dcterms:W3CDTF">2018-11-06T17:28:56Z</dcterms:created>
  <dcterms:modified xsi:type="dcterms:W3CDTF">2021-09-02T19:10:21Z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