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3"/>
  </p:notesMasterIdLst>
  <p:handoutMasterIdLst>
    <p:handoutMasterId r:id="rId44"/>
  </p:handoutMasterIdLst>
  <p:sldIdLst>
    <p:sldId id="256"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272" r:id="rId28"/>
    <p:sldId id="273" r:id="rId29"/>
    <p:sldId id="288" r:id="rId30"/>
    <p:sldId id="282" r:id="rId31"/>
    <p:sldId id="290" r:id="rId32"/>
    <p:sldId id="327" r:id="rId33"/>
    <p:sldId id="328" r:id="rId34"/>
    <p:sldId id="329" r:id="rId35"/>
    <p:sldId id="276" r:id="rId36"/>
    <p:sldId id="275" r:id="rId37"/>
    <p:sldId id="289" r:id="rId38"/>
    <p:sldId id="278" r:id="rId39"/>
    <p:sldId id="324" r:id="rId40"/>
    <p:sldId id="325" r:id="rId41"/>
    <p:sldId id="326" r:id="rId4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125" d="100"/>
          <a:sy n="125" d="100"/>
        </p:scale>
        <p:origin x="552" y="9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3.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5775</TotalTime>
  <Words>4200</Words>
  <Application>Microsoft Office PowerPoint</Application>
  <PresentationFormat>Custom</PresentationFormat>
  <Paragraphs>412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Black</vt:lpstr>
      <vt:lpstr>Calibri</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450</cp:revision>
  <cp:lastPrinted>2017-11-02T18:35:01Z</cp:lastPrinted>
  <dcterms:created xsi:type="dcterms:W3CDTF">2018-11-06T17:28:56Z</dcterms:created>
  <dcterms:modified xsi:type="dcterms:W3CDTF">2022-07-27T01:05:12Z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