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5"/>
  </p:notesMasterIdLst>
  <p:handoutMasterIdLst>
    <p:handoutMasterId r:id="rId46"/>
  </p:handoutMasterIdLst>
  <p:sldIdLst>
    <p:sldId id="626" r:id="rId5"/>
    <p:sldId id="635"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17" r:id="rId21"/>
    <p:sldId id="618" r:id="rId22"/>
    <p:sldId id="623" r:id="rId23"/>
    <p:sldId id="651" r:id="rId24"/>
    <p:sldId id="650" r:id="rId25"/>
    <p:sldId id="619" r:id="rId26"/>
    <p:sldId id="266" r:id="rId27"/>
    <p:sldId id="585" r:id="rId28"/>
    <p:sldId id="641" r:id="rId29"/>
    <p:sldId id="644" r:id="rId30"/>
    <p:sldId id="652" r:id="rId31"/>
    <p:sldId id="643" r:id="rId32"/>
    <p:sldId id="653" r:id="rId33"/>
    <p:sldId id="654" r:id="rId34"/>
    <p:sldId id="655" r:id="rId35"/>
    <p:sldId id="656" r:id="rId36"/>
    <p:sldId id="629" r:id="rId37"/>
    <p:sldId id="647" r:id="rId38"/>
    <p:sldId id="648" r:id="rId39"/>
    <p:sldId id="630" r:id="rId40"/>
    <p:sldId id="631" r:id="rId41"/>
    <p:sldId id="649" r:id="rId42"/>
    <p:sldId id="632" r:id="rId43"/>
    <p:sldId id="634" r:id="rId4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C39C2F"/>
    <a:srgbClr val="C59C27"/>
    <a:srgbClr val="D13940"/>
    <a:srgbClr val="EF9A1A"/>
    <a:srgbClr val="907262"/>
    <a:srgbClr val="B3CD1F"/>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8" d="100"/>
          <a:sy n="128" d="100"/>
        </p:scale>
        <p:origin x="1096"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9/7/21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9/7/21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23</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r>
              <a:rPr lang="en-US" dirty="0"/>
              <a:t> </a:t>
            </a:r>
            <a:r>
              <a:rPr lang="en-US" sz="2000" dirty="0"/>
              <a:t>(she/her)</a:t>
            </a:r>
            <a:br>
              <a:rPr lang="en-US" sz="2000" dirty="0"/>
            </a:br>
            <a:r>
              <a:rPr lang="en-US" sz="2000" dirty="0"/>
              <a:t>Argonne National Laboratory</a:t>
            </a:r>
            <a:endParaRPr lang="en-US" dirty="0"/>
          </a:p>
          <a:p>
            <a:pPr>
              <a:spcBef>
                <a:spcPts val="2800"/>
              </a:spcBef>
            </a:pPr>
            <a:r>
              <a:rPr lang="en-US" sz="2000" dirty="0"/>
              <a:t>Better Scientific Software tutorial @ SC21</a:t>
            </a:r>
          </a:p>
          <a:p>
            <a:pPr>
              <a:spcBef>
                <a:spcPts val="2800"/>
              </a:spcBef>
            </a:pPr>
            <a:r>
              <a:rPr lang="en-US" sz="2000" dirty="0"/>
              <a:t>Contributors: Anshu Dubey (ANL), Mark C. Miller (LLNL)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a:t>Think </a:t>
            </a:r>
            <a:r>
              <a:rPr lang="en-US" dirty="0"/>
              <a:t>about how you want your final product to be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803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 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2459</TotalTime>
  <Words>1931</Words>
  <Application>Microsoft Macintosh PowerPoint</Application>
  <PresentationFormat>Custom</PresentationFormat>
  <Paragraphs>371</Paragraphs>
  <Slides>40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Arial Black</vt:lpstr>
      <vt:lpstr>Calibri</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the Running Example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 to Flash-X</vt:lpstr>
      <vt:lpstr>Considerations</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206</cp:revision>
  <cp:lastPrinted>2017-11-02T18:35:01Z</cp:lastPrinted>
  <dcterms:created xsi:type="dcterms:W3CDTF">2018-11-06T17:28:56Z</dcterms:created>
  <dcterms:modified xsi:type="dcterms:W3CDTF">2021-09-07T21:34:49Z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