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1846"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45" r:id="rId26"/>
    <p:sldId id="1844" r:id="rId27"/>
    <p:sldId id="1836" r:id="rId28"/>
    <p:sldId id="1837" r:id="rId29"/>
    <p:sldId id="1832" r:id="rId30"/>
    <p:sldId id="1829" r:id="rId31"/>
    <p:sldId id="1833" r:id="rId32"/>
    <p:sldId id="1831" r:id="rId33"/>
    <p:sldId id="1842" r:id="rId34"/>
    <p:sldId id="1830" r:id="rId35"/>
    <p:sldId id="31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doi.org/10.1145/103162.103163" TargetMode="Externa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hlinkClick r:id="rId2"/>
              </a:rPr>
              <a:t>FAIR</a:t>
            </a:r>
            <a:r>
              <a:rPr lang="en-US" dirty="0"/>
              <a:t> data principles for maximum use of research data</a:t>
            </a:r>
          </a:p>
          <a:p>
            <a:r>
              <a:rPr lang="en-US" dirty="0"/>
              <a:t>Emerging FAIR for Research Software (</a:t>
            </a:r>
            <a:r>
              <a:rPr lang="en-US" dirty="0">
                <a:hlinkClick r:id="rId3"/>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3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r>
              <a:rPr lang="en-US" dirty="0"/>
              <a:t>What every scientist should know about floating-point arithmetic. David Goldberg. </a:t>
            </a:r>
            <a:r>
              <a:rPr lang="en-US" dirty="0">
                <a:hlinkClick r:id="rId6"/>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2475</TotalTime>
  <Words>3607</Words>
  <Application>Microsoft Office PowerPoint</Application>
  <PresentationFormat>Custom</PresentationFormat>
  <Paragraphs>355</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257</cp:revision>
  <cp:lastPrinted>2017-11-02T18:35:01Z</cp:lastPrinted>
  <dcterms:created xsi:type="dcterms:W3CDTF">2018-11-06T17:28:56Z</dcterms:created>
  <dcterms:modified xsi:type="dcterms:W3CDTF">2021-09-15T00:55:57Z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