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79" d="100"/>
          <a:sy n="79" d="100"/>
        </p:scale>
        <p:origin x="1181" y="8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818231" y="1192331"/>
            <a:ext cx="1009507" cy="1851663"/>
            <a:chOff x="8066531" y="1374891"/>
            <a:chExt cx="1009507" cy="18516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1" y="254329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  <a:p>
              <a:pPr algn="l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955887" y="1192331"/>
            <a:ext cx="1009507" cy="1851663"/>
            <a:chOff x="9969639" y="348151"/>
            <a:chExt cx="1009507" cy="18516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7683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9969639" y="1516550"/>
              <a:ext cx="1009507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Rinku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5093543" y="1192331"/>
            <a:ext cx="1124923" cy="1851663"/>
            <a:chOff x="10145555" y="1410772"/>
            <a:chExt cx="1124923" cy="185166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209105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145555" y="2579171"/>
              <a:ext cx="1124923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Deborah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346615" y="1192331"/>
            <a:ext cx="1005403" cy="1805497"/>
            <a:chOff x="10526802" y="1346049"/>
            <a:chExt cx="1005403" cy="1805497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735975" y="1192331"/>
            <a:ext cx="954107" cy="1805497"/>
            <a:chOff x="6614147" y="1346049"/>
            <a:chExt cx="954107" cy="18054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14147" y="2560615"/>
              <a:ext cx="95410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she/her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8612576" y="1190412"/>
            <a:ext cx="1038027" cy="1796021"/>
            <a:chOff x="7480167" y="1192331"/>
            <a:chExt cx="1038027" cy="1796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560598" y="2397421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9EE72F-FF21-4B6E-B07A-B96B13F08636}"/>
              </a:ext>
            </a:extLst>
          </p:cNvPr>
          <p:cNvGrpSpPr/>
          <p:nvPr/>
        </p:nvGrpSpPr>
        <p:grpSpPr>
          <a:xfrm>
            <a:off x="6377357" y="3154610"/>
            <a:ext cx="933420" cy="1805497"/>
            <a:chOff x="10562794" y="1346049"/>
            <a:chExt cx="933420" cy="1805497"/>
          </a:xfrm>
        </p:grpSpPr>
        <p:pic>
          <p:nvPicPr>
            <p:cNvPr id="39" name="Picture 38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4C05CDE-EBB0-42B6-B5FE-68D470E9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DE7068-958D-4FDB-9F15-F408DF70EF53}"/>
                </a:ext>
              </a:extLst>
            </p:cNvPr>
            <p:cNvSpPr txBox="1"/>
            <p:nvPr/>
          </p:nvSpPr>
          <p:spPr>
            <a:xfrm>
              <a:off x="10590922" y="2560615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BCF906-4E0B-453C-ACD2-88D70BDEFD63}"/>
              </a:ext>
            </a:extLst>
          </p:cNvPr>
          <p:cNvGrpSpPr/>
          <p:nvPr/>
        </p:nvGrpSpPr>
        <p:grpSpPr>
          <a:xfrm>
            <a:off x="7452641" y="1190412"/>
            <a:ext cx="1038027" cy="1804941"/>
            <a:chOff x="9222950" y="1485878"/>
            <a:chExt cx="1038027" cy="1804941"/>
          </a:xfrm>
        </p:grpSpPr>
        <p:pic>
          <p:nvPicPr>
            <p:cNvPr id="10" name="Picture 9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CC51BB85-57C6-4ABB-8AF3-27650E61F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00" t="-1515" r="7000" b="1515"/>
            <a:stretch/>
          </p:blipFill>
          <p:spPr>
            <a:xfrm>
              <a:off x="9222950" y="1485878"/>
              <a:ext cx="1038027" cy="120700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D883A-735C-4710-A2E8-221042C7F0F4}"/>
                </a:ext>
              </a:extLst>
            </p:cNvPr>
            <p:cNvSpPr txBox="1"/>
            <p:nvPr/>
          </p:nvSpPr>
          <p:spPr>
            <a:xfrm>
              <a:off x="9303381" y="2699888"/>
              <a:ext cx="87716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Greg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10EDB0-13B5-45A5-9B35-75F9EFC3111E}"/>
              </a:ext>
            </a:extLst>
          </p:cNvPr>
          <p:cNvGrpSpPr/>
          <p:nvPr/>
        </p:nvGrpSpPr>
        <p:grpSpPr>
          <a:xfrm>
            <a:off x="568099" y="1189493"/>
            <a:ext cx="1038027" cy="1796940"/>
            <a:chOff x="2690082" y="4212393"/>
            <a:chExt cx="1038027" cy="1796940"/>
          </a:xfrm>
        </p:grpSpPr>
        <p:pic>
          <p:nvPicPr>
            <p:cNvPr id="7" name="Picture 6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28B6CBC3-0226-4022-BDC6-8ABD925EB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2690082" y="4212393"/>
              <a:ext cx="1038027" cy="120700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B0C443-6C97-4188-AB8D-FA988A7AF5F6}"/>
                </a:ext>
              </a:extLst>
            </p:cNvPr>
            <p:cNvSpPr txBox="1"/>
            <p:nvPr/>
          </p:nvSpPr>
          <p:spPr>
            <a:xfrm>
              <a:off x="2712806" y="5418402"/>
              <a:ext cx="99257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0A72A0-C0DC-4DAD-88CE-9C604F848D7E}"/>
              </a:ext>
            </a:extLst>
          </p:cNvPr>
          <p:cNvGrpSpPr/>
          <p:nvPr/>
        </p:nvGrpSpPr>
        <p:grpSpPr>
          <a:xfrm>
            <a:off x="545375" y="3154610"/>
            <a:ext cx="1038027" cy="1797939"/>
            <a:chOff x="4187619" y="4211394"/>
            <a:chExt cx="1038027" cy="1797939"/>
          </a:xfrm>
        </p:grpSpPr>
        <p:pic>
          <p:nvPicPr>
            <p:cNvPr id="42" name="Picture 41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A8C80D7F-F7E7-49C1-A3F7-6BD27A656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3" t="854" r="5947" b="-854"/>
            <a:stretch/>
          </p:blipFill>
          <p:spPr>
            <a:xfrm>
              <a:off x="4187619" y="4211394"/>
              <a:ext cx="1038027" cy="120700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8CF316-ADF2-4118-89B9-D364F7DAC5EC}"/>
                </a:ext>
              </a:extLst>
            </p:cNvPr>
            <p:cNvSpPr txBox="1"/>
            <p:nvPr/>
          </p:nvSpPr>
          <p:spPr>
            <a:xfrm>
              <a:off x="4268051" y="5418402"/>
              <a:ext cx="87716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</a:t>
              </a:r>
            </a:p>
            <a:p>
              <a:pPr algn="ctr">
                <a:lnSpc>
                  <a:spcPct val="90000"/>
                </a:lnSpc>
              </a:pPr>
              <a:r>
                <a:rPr lang="en-US" i="1" dirty="0"/>
                <a:t>he/him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6973</TotalTime>
  <Words>42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453</cp:revision>
  <cp:lastPrinted>2017-11-02T18:35:01Z</cp:lastPrinted>
  <dcterms:created xsi:type="dcterms:W3CDTF">2018-11-06T17:28:56Z</dcterms:created>
  <dcterms:modified xsi:type="dcterms:W3CDTF">2021-08-18T20:02:57Z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