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1828"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autoAdjust="0"/>
    <p:restoredTop sz="96571" autoAdjust="0"/>
  </p:normalViewPr>
  <p:slideViewPr>
    <p:cSldViewPr snapToGrid="0" showGuides="1">
      <p:cViewPr varScale="1">
        <p:scale>
          <a:sx n="108" d="100"/>
          <a:sy n="108" d="100"/>
        </p:scale>
        <p:origin x="65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br>
              <a:rPr lang="en-US" dirty="0"/>
            </a:br>
            <a:r>
              <a:rPr lang="en-US" sz="2000" dirty="0"/>
              <a:t>Argonne National Laboratory</a:t>
            </a:r>
          </a:p>
          <a:p>
            <a:pPr>
              <a:spcBef>
                <a:spcPts val="2800"/>
              </a:spcBef>
            </a:pPr>
            <a:r>
              <a:rPr lang="en-US" sz="2000" dirty="0"/>
              <a:t>Software Productivity and Sustainability track, ATPESC 2021</a:t>
            </a:r>
          </a:p>
          <a:p>
            <a:pPr>
              <a:spcBef>
                <a:spcPts val="2800"/>
              </a:spcBef>
            </a:pPr>
            <a:r>
              <a:rPr lang="en-US" sz="2000" dirty="0"/>
              <a:t>Contributors: Rinku K. Gupta (ANL), Michael A. Heroux (SNL), James M. </a:t>
            </a:r>
            <a:r>
              <a:rPr lang="en-US" sz="2000" dirty="0" err="1"/>
              <a:t>Willenbring</a:t>
            </a:r>
            <a:r>
              <a:rPr lang="en-US" sz="2000" dirty="0"/>
              <a:t> (SNL)</a:t>
            </a:r>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10899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2384</TotalTime>
  <Words>1062</Words>
  <Application>Microsoft Macintosh PowerPoint</Application>
  <PresentationFormat>Custom</PresentationFormat>
  <Paragraphs>119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Gupta, Rinku K.</cp:lastModifiedBy>
  <cp:revision>200</cp:revision>
  <cp:lastPrinted>2017-11-02T18:35:01Z</cp:lastPrinted>
  <dcterms:created xsi:type="dcterms:W3CDTF">2018-11-06T17:28:56Z</dcterms:created>
  <dcterms:modified xsi:type="dcterms:W3CDTF">2021-08-10T21:28:44Z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