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318" r:id="rId5"/>
    <p:sldId id="644" r:id="rId6"/>
    <p:sldId id="615" r:id="rId7"/>
    <p:sldId id="618" r:id="rId8"/>
    <p:sldId id="640" r:id="rId9"/>
    <p:sldId id="641" r:id="rId10"/>
    <p:sldId id="603" r:id="rId11"/>
    <p:sldId id="604" r:id="rId12"/>
    <p:sldId id="607" r:id="rId13"/>
    <p:sldId id="608" r:id="rId14"/>
    <p:sldId id="601" r:id="rId15"/>
    <p:sldId id="642" r:id="rId16"/>
    <p:sldId id="643" r:id="rId17"/>
    <p:sldId id="626" r:id="rId18"/>
    <p:sldId id="548" r:id="rId19"/>
    <p:sldId id="571"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11</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12</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15</a:t>
            </a:fld>
            <a:endParaRPr lang="en-US"/>
          </a:p>
        </p:txBody>
      </p:sp>
    </p:spTree>
    <p:extLst>
      <p:ext uri="{BB962C8B-B14F-4D97-AF65-F5344CB8AC3E}">
        <p14:creationId xmlns:p14="http://schemas.microsoft.com/office/powerpoint/2010/main" val="1105822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423656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r>
              <a:rPr lang="en-US" dirty="0"/>
              <a:t>Better Scientific Software Tutorial, ISS, March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8672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1233</Words>
  <Application>Microsoft Office PowerPoint</Application>
  <PresentationFormat>Custom</PresentationFormat>
  <Paragraphs>271</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PowerPoint Presentation</vt:lpstr>
      <vt:lpstr>A Design Model for Separation of Concerns</vt:lpstr>
      <vt:lpstr>Features and Abstractions that must Come in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2021-05-21T22:04:29Z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