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3"/>
  </p:notesMasterIdLst>
  <p:handoutMasterIdLst>
    <p:handoutMasterId r:id="rId44"/>
  </p:handoutMasterIdLst>
  <p:sldIdLst>
    <p:sldId id="318"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272" r:id="rId28"/>
    <p:sldId id="273" r:id="rId29"/>
    <p:sldId id="288" r:id="rId30"/>
    <p:sldId id="282" r:id="rId31"/>
    <p:sldId id="290" r:id="rId32"/>
    <p:sldId id="327" r:id="rId33"/>
    <p:sldId id="328" r:id="rId34"/>
    <p:sldId id="329" r:id="rId35"/>
    <p:sldId id="276" r:id="rId36"/>
    <p:sldId id="275" r:id="rId37"/>
    <p:sldId id="289" r:id="rId38"/>
    <p:sldId id="278" r:id="rId39"/>
    <p:sldId id="324" r:id="rId40"/>
    <p:sldId id="325" r:id="rId41"/>
    <p:sldId id="326" r:id="rId4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3.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An Introduction to Software Licensing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a:t>James </a:t>
            </a:r>
            <a:r>
              <a:rPr lang="en-US" dirty="0" err="1"/>
              <a:t>Willenbring</a:t>
            </a:r>
            <a:r>
              <a:rPr lang="en-US" dirty="0"/>
              <a:t>, Michael A. </a:t>
            </a:r>
            <a:r>
              <a:rPr lang="en-US" dirty="0" err="1"/>
              <a:t>Heroux</a:t>
            </a:r>
            <a:br>
              <a:rPr lang="en-US" dirty="0"/>
            </a:br>
            <a:r>
              <a:rPr lang="en-US" sz="2000" dirty="0"/>
              <a:t>Sandia National Laboratories</a:t>
            </a:r>
            <a:endParaRPr lang="en-US" dirty="0"/>
          </a:p>
          <a:p>
            <a:r>
              <a:rPr lang="en-US" sz="2000" dirty="0"/>
              <a:t>Better Scientific Software Tutorial</a:t>
            </a:r>
            <a:br>
              <a:rPr lang="en-US" sz="2000" dirty="0"/>
            </a:br>
            <a:r>
              <a:rPr lang="en-US" sz="2000" dirty="0"/>
              <a:t>SC19, Denver, Colorado</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20661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28016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2376</TotalTime>
  <Words>4135</Words>
  <Application>Microsoft Office PowerPoint</Application>
  <PresentationFormat>Custom</PresentationFormat>
  <Paragraphs>407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Black</vt:lpstr>
      <vt:lpstr>Calibri</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