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626" r:id="rId5"/>
    <p:sldId id="320" r:id="rId6"/>
    <p:sldId id="610" r:id="rId7"/>
    <p:sldId id="625" r:id="rId8"/>
    <p:sldId id="603" r:id="rId9"/>
    <p:sldId id="607" r:id="rId10"/>
    <p:sldId id="586" r:id="rId11"/>
    <p:sldId id="297" r:id="rId12"/>
    <p:sldId id="628" r:id="rId13"/>
    <p:sldId id="605" r:id="rId14"/>
    <p:sldId id="624" r:id="rId15"/>
    <p:sldId id="617" r:id="rId16"/>
    <p:sldId id="618" r:id="rId17"/>
    <p:sldId id="620" r:id="rId18"/>
    <p:sldId id="622" r:id="rId19"/>
    <p:sldId id="623" r:id="rId20"/>
    <p:sldId id="619" r:id="rId21"/>
    <p:sldId id="266" r:id="rId22"/>
    <p:sldId id="585" r:id="rId23"/>
    <p:sldId id="629" r:id="rId24"/>
    <p:sldId id="630" r:id="rId25"/>
    <p:sldId id="631" r:id="rId26"/>
    <p:sldId id="632" r:id="rId27"/>
    <p:sldId id="571"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18</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1689259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dirty="0"/>
              <a:t>Better Scientific Software Tutorial, ISS, March 2021</a:t>
            </a:r>
          </a:p>
          <a:p>
            <a:pPr>
              <a:spcBef>
                <a:spcPts val="2400"/>
              </a:spcBef>
            </a:pP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for Next Generation Hardware</a:t>
            </a:r>
          </a:p>
        </p:txBody>
      </p:sp>
      <p:sp>
        <p:nvSpPr>
          <p:cNvPr id="2" name="Title 1"/>
          <p:cNvSpPr>
            <a:spLocks noGrp="1"/>
          </p:cNvSpPr>
          <p:nvPr>
            <p:ph type="title"/>
          </p:nvPr>
        </p:nvSpPr>
        <p:spPr/>
        <p:txBody>
          <a:bodyPr/>
          <a:lstStyle/>
          <a:p>
            <a:r>
              <a:rPr lang="en-US" dirty="0"/>
              <a:t>A Real World Example: FLASH</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2377</TotalTime>
  <Words>1195</Words>
  <Application>Microsoft Office PowerPoint</Application>
  <PresentationFormat>Custom</PresentationFormat>
  <Paragraphs>218</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vt:lpstr>
      <vt:lpstr>Considerations</vt:lpstr>
      <vt:lpstr>Steps in the Process</vt:lpstr>
      <vt:lpstr>Steps in the Process</vt:lpstr>
      <vt:lpstr>Steps in the Process</vt:lpstr>
      <vt:lpstr>Steps in the Process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193</cp:revision>
  <cp:lastPrinted>2017-11-02T18:35:01Z</cp:lastPrinted>
  <dcterms:created xsi:type="dcterms:W3CDTF">2018-11-06T17:28:56Z</dcterms:created>
  <dcterms:modified xsi:type="dcterms:W3CDTF">2021-05-21T22:17:10Z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