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psip" TargetMode="External"/><Relationship Id="rId1" Type="http://schemas.openxmlformats.org/officeDocument/2006/relationships/slideLayout" Target="../slideLayouts/slideLayout3.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David M. Rogers</a:t>
            </a:r>
            <a:br>
              <a:rPr lang="en-US" u="sng" dirty="0"/>
            </a:br>
            <a:r>
              <a:rPr lang="en-US" sz="2000" dirty="0"/>
              <a:t>Oak Ridge National Laboratory</a:t>
            </a:r>
          </a:p>
          <a:p>
            <a:r>
              <a:rPr lang="en-US" dirty="0"/>
              <a:t>Better Scientific Software Tutorial, ISS, March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3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solidFill>
                  <a:schemeClr val="bg1">
                    <a:lumMod val="75000"/>
                  </a:schemeClr>
                </a:solidFill>
              </a:rPr>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2376</TotalTime>
  <Words>1511</Words>
  <Application>Microsoft Office PowerPoint</Application>
  <PresentationFormat>Custom</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