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7"/>
  </p:notesMasterIdLst>
  <p:handoutMasterIdLst>
    <p:handoutMasterId r:id="rId8"/>
  </p:handoutMasterIdLst>
  <p:sldIdLst>
    <p:sldId id="321" r:id="rId5"/>
    <p:sldId id="320" r:id="rId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1" d="100"/>
          <a:sy n="121" d="100"/>
        </p:scale>
        <p:origin x="202"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5/21/2021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5/21/2021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437695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A45D1A-9319-42DA-AD5A-D9142305234C}"/>
              </a:ext>
            </a:extLst>
          </p:cNvPr>
          <p:cNvSpPr>
            <a:spLocks noGrp="1"/>
          </p:cNvSpPr>
          <p:nvPr>
            <p:ph type="ctrTitle"/>
          </p:nvPr>
        </p:nvSpPr>
        <p:spPr/>
        <p:txBody>
          <a:bodyPr/>
          <a:lstStyle/>
          <a:p>
            <a:r>
              <a:rPr lang="en-US" dirty="0"/>
              <a:t>This is a title</a:t>
            </a:r>
          </a:p>
        </p:txBody>
      </p:sp>
      <p:sp>
        <p:nvSpPr>
          <p:cNvPr id="5" name="Subtitle 4">
            <a:extLst>
              <a:ext uri="{FF2B5EF4-FFF2-40B4-BE49-F238E27FC236}">
                <a16:creationId xmlns:a16="http://schemas.microsoft.com/office/drawing/2014/main" id="{AF0F18D2-C1F4-4D63-AA73-2B830970BCBC}"/>
              </a:ext>
            </a:extLst>
          </p:cNvPr>
          <p:cNvSpPr>
            <a:spLocks noGrp="1"/>
          </p:cNvSpPr>
          <p:nvPr>
            <p:ph type="subTitle" idx="1"/>
          </p:nvPr>
        </p:nvSpPr>
        <p:spPr/>
        <p:txBody>
          <a:bodyPr/>
          <a:lstStyle/>
          <a:p>
            <a:r>
              <a:rPr lang="en-US" dirty="0"/>
              <a:t>This is a subtitle</a:t>
            </a:r>
          </a:p>
        </p:txBody>
      </p:sp>
    </p:spTree>
    <p:extLst>
      <p:ext uri="{BB962C8B-B14F-4D97-AF65-F5344CB8AC3E}">
        <p14:creationId xmlns:p14="http://schemas.microsoft.com/office/powerpoint/2010/main" val="1960815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Patricia A. Grubel, and James M. </a:t>
            </a:r>
            <a:r>
              <a:rPr lang="en-US" sz="1600" b="1" dirty="0" err="1"/>
              <a:t>Willenbring</a:t>
            </a:r>
            <a:r>
              <a:rPr lang="en-US" sz="1600" b="1" dirty="0"/>
              <a:t>, Developing a Testing and Continuous Integration Strategy for your Team tutorial, in </a:t>
            </a:r>
            <a:r>
              <a:rPr lang="en-US" sz="1600" b="1" dirty="0" err="1"/>
              <a:t>Exascale</a:t>
            </a:r>
            <a:r>
              <a:rPr lang="en-US" sz="1600" b="1" dirty="0"/>
              <a:t> Computing Project Annual Meeting, online, 2021. DOI: </a:t>
            </a:r>
            <a:r>
              <a:rPr lang="en-US" sz="1600" b="1" dirty="0">
                <a:hlinkClick r:id="rId4"/>
              </a:rPr>
              <a:t>10.6084/m9.figshare.14376956</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David E. Bernholdt, Anshu Dubey, Rinku K. Gupta, Mike Heroux,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2376</TotalTime>
  <Words>407</Words>
  <Application>Microsoft Office PowerPoint</Application>
  <PresentationFormat>Custom</PresentationFormat>
  <Paragraphs>15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Arial Black</vt:lpstr>
      <vt:lpstr>Calibri</vt:lpstr>
      <vt:lpstr>Presentations (Wide Screen)</vt:lpstr>
      <vt:lpstr>This is a title</vt:lpstr>
      <vt:lpstr>License, Citation and Acknowledgements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192</cp:revision>
  <cp:lastPrinted>2017-11-02T18:35:01Z</cp:lastPrinted>
  <dcterms:created xsi:type="dcterms:W3CDTF">2018-11-06T17:28:56Z</dcterms:created>
  <dcterms:modified xsi:type="dcterms:W3CDTF">2021-05-21T20:29:57Z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