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93" autoAdjust="0"/>
    <p:restoredTop sz="96571" autoAdjust="0"/>
  </p:normalViewPr>
  <p:slideViewPr>
    <p:cSldViewPr snapToGrid="0" showGuides="1">
      <p:cViewPr varScale="1">
        <p:scale>
          <a:sx n="121" d="100"/>
          <a:sy n="121" d="100"/>
        </p:scale>
        <p:origin x="1003" y="91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ssw-tutorial.github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56EE-C2D9-4E52-B0B6-3C831FD6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D13FB2-5BF8-4AC0-A13D-ECB8E230F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705460"/>
              </p:ext>
            </p:extLst>
          </p:nvPr>
        </p:nvGraphicFramePr>
        <p:xfrm>
          <a:off x="365759" y="1030431"/>
          <a:ext cx="11372473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653">
                  <a:extLst>
                    <a:ext uri="{9D8B030D-6E8A-4147-A177-3AD203B41FA5}">
                      <a16:colId xmlns:a16="http://schemas.microsoft.com/office/drawing/2014/main" val="41390910"/>
                    </a:ext>
                  </a:extLst>
                </a:gridCol>
                <a:gridCol w="1059443">
                  <a:extLst>
                    <a:ext uri="{9D8B030D-6E8A-4147-A177-3AD203B41FA5}">
                      <a16:colId xmlns:a16="http://schemas.microsoft.com/office/drawing/2014/main" val="2968622667"/>
                    </a:ext>
                  </a:extLst>
                </a:gridCol>
                <a:gridCol w="5757567">
                  <a:extLst>
                    <a:ext uri="{9D8B030D-6E8A-4147-A177-3AD203B41FA5}">
                      <a16:colId xmlns:a16="http://schemas.microsoft.com/office/drawing/2014/main" val="1261297711"/>
                    </a:ext>
                  </a:extLst>
                </a:gridCol>
                <a:gridCol w="3079810">
                  <a:extLst>
                    <a:ext uri="{9D8B030D-6E8A-4147-A177-3AD203B41FA5}">
                      <a16:colId xmlns:a16="http://schemas.microsoft.com/office/drawing/2014/main" val="362260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Time (EDT)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Module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Title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Presenter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09802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2:30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Introduction and Setup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Gregory R. Watson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409527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2:35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Motivation and Overview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Gregory R. Watson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76390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2:40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Software Testing Introduction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Gregory R. Watson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95477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Testing Complex Software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David M. Rogers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74639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3:25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Continuous Integration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David M. Rogers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59290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3:55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Summary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David M. Rogers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102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Adjourn</a:t>
                      </a:r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0116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67F121-FA5A-4323-B777-FC3438185944}"/>
              </a:ext>
            </a:extLst>
          </p:cNvPr>
          <p:cNvSpPr txBox="1"/>
          <p:nvPr/>
        </p:nvSpPr>
        <p:spPr>
          <a:xfrm>
            <a:off x="6520617" y="0"/>
            <a:ext cx="56682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agenda is also available on the tutorial web page.  Visit </a:t>
            </a:r>
            <a:r>
              <a:rPr lang="en-US" b="1" dirty="0">
                <a:hlinkClick r:id="rId2"/>
              </a:rPr>
              <a:t>https://bssw-tutorial.github.io</a:t>
            </a:r>
            <a:r>
              <a:rPr lang="en-US" b="1" dirty="0"/>
              <a:t> </a:t>
            </a:r>
            <a:r>
              <a:rPr lang="en-US" dirty="0"/>
              <a:t>and click on the link for today’s tutorial</a:t>
            </a:r>
          </a:p>
        </p:txBody>
      </p:sp>
    </p:spTree>
    <p:extLst>
      <p:ext uri="{BB962C8B-B14F-4D97-AF65-F5344CB8AC3E}">
        <p14:creationId xmlns:p14="http://schemas.microsoft.com/office/powerpoint/2010/main" val="252543336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2429</TotalTime>
  <Words>113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Presentations (Wide Screen)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243</cp:revision>
  <cp:lastPrinted>2017-11-02T18:35:01Z</cp:lastPrinted>
  <dcterms:created xsi:type="dcterms:W3CDTF">2018-11-06T17:28:56Z</dcterms:created>
  <dcterms:modified xsi:type="dcterms:W3CDTF">2022-04-18T00:13:07Z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