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623" r:id="rId6"/>
    <p:sldId id="308" r:id="rId7"/>
    <p:sldId id="327" r:id="rId8"/>
    <p:sldId id="324" r:id="rId9"/>
    <p:sldId id="329" r:id="rId10"/>
    <p:sldId id="619" r:id="rId11"/>
    <p:sldId id="620" r:id="rId12"/>
    <p:sldId id="624" r:id="rId13"/>
    <p:sldId id="622" r:id="rId14"/>
    <p:sldId id="616"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4/17/2022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4/17/2022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Variant for hands-on </a:t>
            </a:r>
            <a:r>
              <a:rPr lang="en-US" b="1" i="1" dirty="0"/>
              <a:t>not</a:t>
            </a:r>
            <a:r>
              <a:rPr lang="en-US" b="0" i="0" dirty="0"/>
              <a:t> being</a:t>
            </a:r>
            <a:r>
              <a:rPr lang="en-US" dirty="0"/>
              <a:t> part of the agenda.</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7251854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hyperlink" Target="http://ideas-productivity.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Developing a Testing and Continuous Integration Strategy for your Team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5732904" cy="2855300"/>
          </a:xfrm>
        </p:spPr>
        <p:txBody>
          <a:bodyPr/>
          <a:lstStyle/>
          <a:p>
            <a:r>
              <a:rPr lang="en-US" dirty="0"/>
              <a:t>Gregory R. Watson, and David M. Rogers</a:t>
            </a:r>
          </a:p>
          <a:p>
            <a:r>
              <a:rPr lang="en-US" dirty="0"/>
              <a:t>Exascale Computing Project Annual Meeting 2022</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200"/>
              </a:spcBef>
            </a:pPr>
            <a:r>
              <a:rPr lang="en-US" dirty="0"/>
              <a:t>We learn too!</a:t>
            </a:r>
          </a:p>
          <a:p>
            <a:pPr>
              <a:spcBef>
                <a:spcPts val="1200"/>
              </a:spcBef>
            </a:pPr>
            <a:r>
              <a:rPr lang="en-US" dirty="0"/>
              <a:t>Please use Zoom chat to ask questions at any time</a:t>
            </a:r>
          </a:p>
          <a:p>
            <a:pPr>
              <a:spcBef>
                <a:spcPts val="1200"/>
              </a:spcBef>
            </a:pPr>
            <a:r>
              <a:rPr lang="en-US" dirty="0"/>
              <a:t>If you work on the hands-on activities, we’ll be glad to provide feedback</a:t>
            </a:r>
          </a:p>
          <a:p>
            <a:pPr lvl="1">
              <a:spcBef>
                <a:spcPts val="2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2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3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Rogers, ORNL </a:t>
            </a:r>
          </a:p>
          <a:p>
            <a:pPr>
              <a:spcBef>
                <a:spcPts val="1000"/>
              </a:spcBef>
            </a:pPr>
            <a:r>
              <a:rPr lang="en-US" dirty="0"/>
              <a:t>Greg Watson,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19" name="Group 18">
            <a:extLst>
              <a:ext uri="{FF2B5EF4-FFF2-40B4-BE49-F238E27FC236}">
                <a16:creationId xmlns:a16="http://schemas.microsoft.com/office/drawing/2014/main" id="{9CD3C3BF-3A3C-42DB-B6FA-DDA665880523}"/>
              </a:ext>
            </a:extLst>
          </p:cNvPr>
          <p:cNvGrpSpPr/>
          <p:nvPr/>
        </p:nvGrpSpPr>
        <p:grpSpPr>
          <a:xfrm>
            <a:off x="6187929" y="1233230"/>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2">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grpSp>
        <p:nvGrpSpPr>
          <p:cNvPr id="25" name="Group 24">
            <a:extLst>
              <a:ext uri="{FF2B5EF4-FFF2-40B4-BE49-F238E27FC236}">
                <a16:creationId xmlns:a16="http://schemas.microsoft.com/office/drawing/2014/main" id="{FD2361BF-58F3-4573-9CE4-721C246BFE7C}"/>
              </a:ext>
            </a:extLst>
          </p:cNvPr>
          <p:cNvGrpSpPr/>
          <p:nvPr/>
        </p:nvGrpSpPr>
        <p:grpSpPr>
          <a:xfrm>
            <a:off x="5094814" y="1233230"/>
            <a:ext cx="1005403" cy="1805497"/>
            <a:chOff x="10526802" y="1346049"/>
            <a:chExt cx="1005403" cy="1805497"/>
          </a:xfrm>
        </p:grpSpPr>
        <p:pic>
          <p:nvPicPr>
            <p:cNvPr id="26" name="Picture 25" descr="A person wearing glasses&#10;&#10;Description automatically generated with medium confidence">
              <a:extLst>
                <a:ext uri="{FF2B5EF4-FFF2-40B4-BE49-F238E27FC236}">
                  <a16:creationId xmlns:a16="http://schemas.microsoft.com/office/drawing/2014/main" id="{0290A57B-E35C-4248-B037-1FE71E333FC2}"/>
                </a:ext>
              </a:extLst>
            </p:cNvPr>
            <p:cNvPicPr>
              <a:picLocks noChangeAspect="1"/>
            </p:cNvPicPr>
            <p:nvPr/>
          </p:nvPicPr>
          <p:blipFill rotWithShape="1">
            <a:blip r:embed="rId3">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27" name="TextBox 26">
              <a:extLst>
                <a:ext uri="{FF2B5EF4-FFF2-40B4-BE49-F238E27FC236}">
                  <a16:creationId xmlns:a16="http://schemas.microsoft.com/office/drawing/2014/main" id="{85C0C0CD-2B3D-4C6F-8251-6E60BB082C39}"/>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sp>
        <p:nvSpPr>
          <p:cNvPr id="23" name="TextBox 22">
            <a:extLst>
              <a:ext uri="{FF2B5EF4-FFF2-40B4-BE49-F238E27FC236}">
                <a16:creationId xmlns:a16="http://schemas.microsoft.com/office/drawing/2014/main" id="{6423DDC1-6F70-4CBA-BC5B-223EF0DF9E0E}"/>
              </a:ext>
            </a:extLst>
          </p:cNvPr>
          <p:cNvSpPr txBox="1"/>
          <p:nvPr/>
        </p:nvSpPr>
        <p:spPr>
          <a:xfrm>
            <a:off x="363096" y="4186797"/>
            <a:ext cx="9878184"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 of the IDEAS Productivity Project: </a:t>
            </a:r>
            <a:r>
              <a:rPr lang="en-US" sz="2400" dirty="0">
                <a:hlinkClick r:id="rId4"/>
              </a:rPr>
              <a:t>http://ideas-productivity.org</a:t>
            </a:r>
            <a:endParaRPr lang="en-US" sz="2400" dirty="0"/>
          </a:p>
        </p:txBody>
      </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do not have time in the agenda for the hands-on activities, but feel free to work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3"/>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4"/>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166507212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2738</TotalTime>
  <Words>1277</Words>
  <Application>Microsoft Office PowerPoint</Application>
  <PresentationFormat>Custom</PresentationFormat>
  <Paragraphs>110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Developing a Testing and Continuous Integration Strategy for your Team tutorial</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Hands-On Activities</vt:lpstr>
      <vt:lpstr>Explaining Slide 2</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314</cp:revision>
  <cp:lastPrinted>2017-11-02T18:35:01Z</cp:lastPrinted>
  <dcterms:created xsi:type="dcterms:W3CDTF">2018-11-06T17:28:56Z</dcterms:created>
  <dcterms:modified xsi:type="dcterms:W3CDTF">2022-04-18T00:25:53Z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