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4/17/2022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4/17/2022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6089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Gregory R. Watson and David M. </a:t>
            </a:r>
            <a:r>
              <a:rPr lang="en-US" sz="1600" b="1"/>
              <a:t>Rogers, </a:t>
            </a:r>
            <a:r>
              <a:rPr lang="en-US" sz="1600" b="1" dirty="0"/>
              <a:t>Developing a Testing and Continuous Integration Strategy for your Team tutorial, in Exascale Computing Project Annual Meeting, online, 2022. DOI: </a:t>
            </a:r>
            <a:r>
              <a:rPr lang="en-US" sz="1600" b="1" dirty="0">
                <a:hlinkClick r:id="rId4"/>
              </a:rPr>
              <a:t>10.6084/m9.figshare.19608927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2435</TotalTime>
  <Words>353</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208</cp:revision>
  <cp:lastPrinted>2017-11-02T18:35:01Z</cp:lastPrinted>
  <dcterms:created xsi:type="dcterms:W3CDTF">2018-11-06T17:28:56Z</dcterms:created>
  <dcterms:modified xsi:type="dcterms:W3CDTF">2022-04-18T00:10:58Z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