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89"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4/15/2023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4/15/2023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1797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and David M. Rogers, Better Scientific Software tutorial, in Improving Scientific Software, Boulder, Colorado and online, 2023. DOI: </a:t>
            </a:r>
            <a:r>
              <a:rPr lang="en-US" sz="1600" b="0" i="0" dirty="0">
                <a:solidFill>
                  <a:srgbClr val="111111"/>
                </a:solidFill>
                <a:effectLst/>
                <a:latin typeface="+mn-lt"/>
                <a:hlinkClick r:id="rId4"/>
              </a:rPr>
              <a:t>10.6084/m9.figshare.22179748</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2507</TotalTime>
  <Words>354</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223</cp:revision>
  <cp:lastPrinted>2017-11-02T18:35:01Z</cp:lastPrinted>
  <dcterms:created xsi:type="dcterms:W3CDTF">2018-11-06T17:28:56Z</dcterms:created>
  <dcterms:modified xsi:type="dcterms:W3CDTF">2023-04-15T21:52:11Z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