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1" d="100"/>
          <a:sy n="121" d="100"/>
        </p:scale>
        <p:origin x="636"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David E. Bernholdt (ORNL), Anshu Dubey (ANL), Patricia A. Grubel (LANL), Rinku K. Gupta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5742</TotalTime>
  <Words>2700</Words>
  <Application>Microsoft Office PowerPoint</Application>
  <PresentationFormat>Custom</PresentationFormat>
  <Paragraphs>274</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406</cp:revision>
  <cp:lastPrinted>2017-11-02T18:35:01Z</cp:lastPrinted>
  <dcterms:created xsi:type="dcterms:W3CDTF">2018-11-06T17:28:56Z</dcterms:created>
  <dcterms:modified xsi:type="dcterms:W3CDTF">2023-04-15T23:47:55Z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