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5"/>
  </p:notesMasterIdLst>
  <p:handoutMasterIdLst>
    <p:handoutMasterId r:id="rId46"/>
  </p:handoutMasterIdLst>
  <p:sldIdLst>
    <p:sldId id="626" r:id="rId5"/>
    <p:sldId id="657"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266" r:id="rId27"/>
    <p:sldId id="585" r:id="rId28"/>
    <p:sldId id="641" r:id="rId29"/>
    <p:sldId id="644" r:id="rId30"/>
    <p:sldId id="652" r:id="rId31"/>
    <p:sldId id="643" r:id="rId32"/>
    <p:sldId id="653" r:id="rId33"/>
    <p:sldId id="654" r:id="rId34"/>
    <p:sldId id="655" r:id="rId35"/>
    <p:sldId id="656" r:id="rId36"/>
    <p:sldId id="629" r:id="rId37"/>
    <p:sldId id="647" r:id="rId38"/>
    <p:sldId id="648" r:id="rId39"/>
    <p:sldId id="630" r:id="rId40"/>
    <p:sldId id="631" r:id="rId41"/>
    <p:sldId id="649" r:id="rId42"/>
    <p:sldId id="632" r:id="rId43"/>
    <p:sldId id="634" r:id="rId4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endParaRPr lang="en-US" sz="2800" dirty="0"/>
          </a:p>
          <a:p>
            <a:pPr>
              <a:spcBef>
                <a:spcPts val="2800"/>
              </a:spcBef>
            </a:pPr>
            <a:r>
              <a:rPr lang="en-US" sz="2000" dirty="0"/>
              <a:t>Better Scientific Software tutorial </a:t>
            </a:r>
            <a:br>
              <a:rPr lang="en-US" sz="2000" dirty="0"/>
            </a:br>
            <a:r>
              <a:rPr lang="en-US" sz="2000" dirty="0"/>
              <a:t>@ Improving Scientific Software conference (2023)</a:t>
            </a:r>
          </a:p>
          <a:p>
            <a:pPr>
              <a:spcBef>
                <a:spcPts val="2800"/>
              </a:spcBef>
            </a:pPr>
            <a:r>
              <a:rPr lang="en-US" sz="2000" dirty="0"/>
              <a:t>Contributors: Anshu Dubey (ANL), Mark C. Miller (LLNL), David M. Rogers (ORNL), David E. Bernholdt (ORNL)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rPr>
              <a:t>bssw</a:t>
            </a:r>
            <a:r>
              <a:rPr lang="en-US" b="0" dirty="0">
                <a:latin typeface="Consolas" panose="020B0609020204030204" pitchFamily="49" charset="0"/>
                <a:cs typeface="Consolas" panose="020B0609020204030204" pitchFamily="49" charset="0"/>
              </a:rPr>
              <a:t>-tutorial/hello-numerical-world</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4669919"/>
          </a:xfrm>
        </p:spPr>
        <p:txBody>
          <a:bodyPr>
            <a:normAutofit/>
          </a:bodyPr>
          <a:lstStyle/>
          <a:p>
            <a:r>
              <a:rPr lang="en-US" dirty="0"/>
              <a:t>Convert </a:t>
            </a:r>
            <a:r>
              <a:rPr lang="en-US" dirty="0" err="1"/>
              <a:t>heatAll.C</a:t>
            </a:r>
            <a:r>
              <a:rPr lang="en-US" dirty="0"/>
              <a:t> to the cleaner version with reusable code.</a:t>
            </a:r>
          </a:p>
          <a:p>
            <a:pPr lvl="1"/>
            <a:r>
              <a:rPr lang="en-US" dirty="0"/>
              <a:t>Think about </a:t>
            </a:r>
            <a:r>
              <a:rPr lang="en-US" i="1" dirty="0"/>
              <a:t>how you want your final product to be organized</a:t>
            </a:r>
            <a:r>
              <a:rPr lang="en-US" dirty="0"/>
              <a:t>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42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2477</TotalTime>
  <Words>1933</Words>
  <Application>Microsoft Office PowerPoint</Application>
  <PresentationFormat>Custom</PresentationFormat>
  <Paragraphs>371</Paragraphs>
  <Slides>40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217</cp:revision>
  <cp:lastPrinted>2017-11-02T18:35:01Z</cp:lastPrinted>
  <dcterms:created xsi:type="dcterms:W3CDTF">2018-11-06T17:28:56Z</dcterms:created>
  <dcterms:modified xsi:type="dcterms:W3CDTF">2023-04-15T23:48:41Z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