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617" r:id="rId5"/>
    <p:sldId id="618" r:id="rId6"/>
    <p:sldId id="308" r:id="rId7"/>
    <p:sldId id="327" r:id="rId8"/>
    <p:sldId id="324" r:id="rId9"/>
    <p:sldId id="329" r:id="rId10"/>
    <p:sldId id="314" r:id="rId11"/>
    <p:sldId id="616" r:id="rId12"/>
    <p:sldId id="619"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10/8/2021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10/8/2021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io/items/inclusive-naming-initiative"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Patricia A. Grubel, Rinku K. Gupta, and Gregory R. Watson</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a:t>Greg Watson, </a:t>
            </a:r>
            <a:r>
              <a:rPr lang="en-US" dirty="0"/>
              <a:t>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529477" y="128069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248749" y="128069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8361413" y="1280696"/>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97542" y="1280696"/>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2" name="Group 21">
            <a:extLst>
              <a:ext uri="{FF2B5EF4-FFF2-40B4-BE49-F238E27FC236}">
                <a16:creationId xmlns:a16="http://schemas.microsoft.com/office/drawing/2014/main" id="{AC0154FC-1792-44D9-937F-1BB2AF5C68CA}"/>
              </a:ext>
            </a:extLst>
          </p:cNvPr>
          <p:cNvGrpSpPr/>
          <p:nvPr/>
        </p:nvGrpSpPr>
        <p:grpSpPr>
          <a:xfrm>
            <a:off x="6052165" y="1280696"/>
            <a:ext cx="1038027" cy="1797939"/>
            <a:chOff x="4187619" y="4211394"/>
            <a:chExt cx="1038027" cy="1797939"/>
          </a:xfrm>
        </p:grpSpPr>
        <p:pic>
          <p:nvPicPr>
            <p:cNvPr id="23" name="Picture 22" descr="A person wearing glasses&#10;&#10;Description automatically generated with low confidence">
              <a:extLst>
                <a:ext uri="{FF2B5EF4-FFF2-40B4-BE49-F238E27FC236}">
                  <a16:creationId xmlns:a16="http://schemas.microsoft.com/office/drawing/2014/main" id="{74A97466-69A1-4AB0-8DE7-4A617C2B9D5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24" name="TextBox 23">
              <a:extLst>
                <a:ext uri="{FF2B5EF4-FFF2-40B4-BE49-F238E27FC236}">
                  <a16:creationId xmlns:a16="http://schemas.microsoft.com/office/drawing/2014/main" id="{B27114CE-9182-4B73-8E67-9E088169590C}"/>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have some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Zoom chat to ask questions at any time</a:t>
            </a:r>
          </a:p>
          <a:p>
            <a:pPr>
              <a:spcBef>
                <a:spcPts val="1800"/>
              </a:spcBef>
            </a:pPr>
            <a:r>
              <a:rPr lang="en-US" dirty="0"/>
              <a:t>We will hang around in Zoom during breaks and lunch for </a:t>
            </a:r>
            <a:r>
              <a:rPr lang="en-US" u="sng" dirty="0"/>
              <a:t>live</a:t>
            </a:r>
            <a:r>
              <a:rPr lang="en-US" dirty="0"/>
              <a:t> Q&amp;A/discussions with anyone interested</a:t>
            </a:r>
          </a:p>
          <a:p>
            <a:pPr lvl="1">
              <a:spcBef>
                <a:spcPts val="400"/>
              </a:spcBef>
            </a:pPr>
            <a:r>
              <a:rPr lang="en-US" dirty="0"/>
              <a:t>Also during the hands-on session</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2465</TotalTime>
  <Words>1211</Words>
  <Application>Microsoft Office PowerPoint</Application>
  <PresentationFormat>Custom</PresentationFormat>
  <Paragraphs>107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lpstr>The Importance of Naming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245</cp:revision>
  <cp:lastPrinted>2017-11-02T18:35:01Z</cp:lastPrinted>
  <dcterms:created xsi:type="dcterms:W3CDTF">2018-11-06T17:28:56Z</dcterms:created>
  <dcterms:modified xsi:type="dcterms:W3CDTF">2021-10-08T18:07:17Z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