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438" autoAdjust="0"/>
    <p:restoredTop sz="94660"/>
  </p:normalViewPr>
  <p:slideViewPr>
    <p:cSldViewPr snapToGrid="0">
      <p:cViewPr varScale="1">
        <p:scale>
          <a:sx n="80" d="100"/>
          <a:sy n="80" d="100"/>
        </p:scale>
        <p:origin x="72"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E7B53-BBC4-476E-9147-19B51DC702E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175174C-042C-4D52-93E3-9126A09C9031}">
      <dgm:prSet/>
      <dgm:spPr/>
      <dgm:t>
        <a:bodyPr/>
        <a:lstStyle/>
        <a:p>
          <a:r>
            <a:rPr lang="fr-FR" dirty="0"/>
            <a:t>1.PRESENTATION  DE L’ENTREPRISE</a:t>
          </a:r>
          <a:endParaRPr lang="en-US" dirty="0"/>
        </a:p>
      </dgm:t>
    </dgm:pt>
    <dgm:pt modelId="{77D96757-9A48-435A-81A9-D848FA4A0F41}" type="parTrans" cxnId="{8C01A485-7E4B-413B-9455-676B31D71440}">
      <dgm:prSet/>
      <dgm:spPr/>
      <dgm:t>
        <a:bodyPr/>
        <a:lstStyle/>
        <a:p>
          <a:endParaRPr lang="en-US"/>
        </a:p>
      </dgm:t>
    </dgm:pt>
    <dgm:pt modelId="{6562BC8D-FCFC-4E09-AD08-7F0E09B44EF8}" type="sibTrans" cxnId="{8C01A485-7E4B-413B-9455-676B31D71440}">
      <dgm:prSet/>
      <dgm:spPr/>
      <dgm:t>
        <a:bodyPr/>
        <a:lstStyle/>
        <a:p>
          <a:endParaRPr lang="en-US"/>
        </a:p>
      </dgm:t>
    </dgm:pt>
    <dgm:pt modelId="{B8ACEC1A-E461-4C01-B78C-421873119762}">
      <dgm:prSet/>
      <dgm:spPr/>
      <dgm:t>
        <a:bodyPr/>
        <a:lstStyle/>
        <a:p>
          <a:r>
            <a:rPr lang="fr-FR" dirty="0"/>
            <a:t>2.LES DIFFERENTES TACHE A FAIRE </a:t>
          </a:r>
        </a:p>
        <a:p>
          <a:endParaRPr lang="en-US" dirty="0"/>
        </a:p>
      </dgm:t>
    </dgm:pt>
    <dgm:pt modelId="{A6ECA145-313D-4BDC-A316-7741811E3AEC}" type="parTrans" cxnId="{E0789C4F-8000-4734-A799-CAA43BC45879}">
      <dgm:prSet/>
      <dgm:spPr/>
      <dgm:t>
        <a:bodyPr/>
        <a:lstStyle/>
        <a:p>
          <a:endParaRPr lang="en-US"/>
        </a:p>
      </dgm:t>
    </dgm:pt>
    <dgm:pt modelId="{81F16609-5745-4EFE-9053-8627201CBB6C}" type="sibTrans" cxnId="{E0789C4F-8000-4734-A799-CAA43BC45879}">
      <dgm:prSet/>
      <dgm:spPr/>
      <dgm:t>
        <a:bodyPr/>
        <a:lstStyle/>
        <a:p>
          <a:endParaRPr lang="en-US"/>
        </a:p>
      </dgm:t>
    </dgm:pt>
    <dgm:pt modelId="{4299FD31-5B43-4741-A94D-443221BA018D}">
      <dgm:prSet/>
      <dgm:spPr/>
      <dgm:t>
        <a:bodyPr/>
        <a:lstStyle/>
        <a:p>
          <a:r>
            <a:rPr lang="fr-FR" dirty="0"/>
            <a:t>3.LE PROJET A REALISEE</a:t>
          </a:r>
          <a:endParaRPr lang="en-US" dirty="0"/>
        </a:p>
      </dgm:t>
    </dgm:pt>
    <dgm:pt modelId="{4CF8519B-1F6F-42CB-9BA2-08A7AA64D848}" type="parTrans" cxnId="{133A18ED-2FEA-40F0-AF40-DA5D2F9D0456}">
      <dgm:prSet/>
      <dgm:spPr/>
      <dgm:t>
        <a:bodyPr/>
        <a:lstStyle/>
        <a:p>
          <a:endParaRPr lang="en-US"/>
        </a:p>
      </dgm:t>
    </dgm:pt>
    <dgm:pt modelId="{57D29B1E-0785-4CEA-93FD-382C85D0BB54}" type="sibTrans" cxnId="{133A18ED-2FEA-40F0-AF40-DA5D2F9D0456}">
      <dgm:prSet/>
      <dgm:spPr/>
      <dgm:t>
        <a:bodyPr/>
        <a:lstStyle/>
        <a:p>
          <a:endParaRPr lang="en-US"/>
        </a:p>
      </dgm:t>
    </dgm:pt>
    <dgm:pt modelId="{61BE2693-83A2-465E-88EE-01FB8771AAE6}">
      <dgm:prSet/>
      <dgm:spPr/>
      <dgm:t>
        <a:bodyPr/>
        <a:lstStyle/>
        <a:p>
          <a:r>
            <a:rPr lang="fr-FR"/>
            <a:t>4. CONCLUSION</a:t>
          </a:r>
          <a:endParaRPr lang="en-US"/>
        </a:p>
      </dgm:t>
    </dgm:pt>
    <dgm:pt modelId="{6143E8F2-2927-4740-870F-06AA98FE36CD}" type="parTrans" cxnId="{DFB1E0E1-2E4E-4E02-AB42-6A2B28F94879}">
      <dgm:prSet/>
      <dgm:spPr/>
      <dgm:t>
        <a:bodyPr/>
        <a:lstStyle/>
        <a:p>
          <a:endParaRPr lang="en-US"/>
        </a:p>
      </dgm:t>
    </dgm:pt>
    <dgm:pt modelId="{02F27510-E2FC-4916-BC48-9AB958FBA2EC}" type="sibTrans" cxnId="{DFB1E0E1-2E4E-4E02-AB42-6A2B28F94879}">
      <dgm:prSet/>
      <dgm:spPr/>
      <dgm:t>
        <a:bodyPr/>
        <a:lstStyle/>
        <a:p>
          <a:endParaRPr lang="en-US"/>
        </a:p>
      </dgm:t>
    </dgm:pt>
    <dgm:pt modelId="{E4D0EE21-B61B-49B5-A215-A5539A75E4D0}" type="pres">
      <dgm:prSet presAssocID="{B88E7B53-BBC4-476E-9147-19B51DC702E2}" presName="linear" presStyleCnt="0">
        <dgm:presLayoutVars>
          <dgm:animLvl val="lvl"/>
          <dgm:resizeHandles val="exact"/>
        </dgm:presLayoutVars>
      </dgm:prSet>
      <dgm:spPr/>
    </dgm:pt>
    <dgm:pt modelId="{7DC3C2D3-A6C2-444D-BFD8-585FF7DF1D4C}" type="pres">
      <dgm:prSet presAssocID="{4175174C-042C-4D52-93E3-9126A09C9031}" presName="parentText" presStyleLbl="node1" presStyleIdx="0" presStyleCnt="4">
        <dgm:presLayoutVars>
          <dgm:chMax val="0"/>
          <dgm:bulletEnabled val="1"/>
        </dgm:presLayoutVars>
      </dgm:prSet>
      <dgm:spPr/>
    </dgm:pt>
    <dgm:pt modelId="{AD85EA80-1F6C-40EA-B5E3-2858C35AE99F}" type="pres">
      <dgm:prSet presAssocID="{6562BC8D-FCFC-4E09-AD08-7F0E09B44EF8}" presName="spacer" presStyleCnt="0"/>
      <dgm:spPr/>
    </dgm:pt>
    <dgm:pt modelId="{5F852C94-3852-4D70-B6EA-CEBA4D3A48CA}" type="pres">
      <dgm:prSet presAssocID="{B8ACEC1A-E461-4C01-B78C-421873119762}" presName="parentText" presStyleLbl="node1" presStyleIdx="1" presStyleCnt="4">
        <dgm:presLayoutVars>
          <dgm:chMax val="0"/>
          <dgm:bulletEnabled val="1"/>
        </dgm:presLayoutVars>
      </dgm:prSet>
      <dgm:spPr/>
    </dgm:pt>
    <dgm:pt modelId="{A852798B-CD36-43D9-B2F1-4BB27B38EB8C}" type="pres">
      <dgm:prSet presAssocID="{81F16609-5745-4EFE-9053-8627201CBB6C}" presName="spacer" presStyleCnt="0"/>
      <dgm:spPr/>
    </dgm:pt>
    <dgm:pt modelId="{02005695-4C39-4C43-8B05-6FC92051F8EE}" type="pres">
      <dgm:prSet presAssocID="{4299FD31-5B43-4741-A94D-443221BA018D}" presName="parentText" presStyleLbl="node1" presStyleIdx="2" presStyleCnt="4" custLinFactNeighborX="370" custLinFactNeighborY="19636">
        <dgm:presLayoutVars>
          <dgm:chMax val="0"/>
          <dgm:bulletEnabled val="1"/>
        </dgm:presLayoutVars>
      </dgm:prSet>
      <dgm:spPr/>
    </dgm:pt>
    <dgm:pt modelId="{3438A975-1AF0-471D-9C15-4988038249A2}" type="pres">
      <dgm:prSet presAssocID="{57D29B1E-0785-4CEA-93FD-382C85D0BB54}" presName="spacer" presStyleCnt="0"/>
      <dgm:spPr/>
    </dgm:pt>
    <dgm:pt modelId="{1E4AF05F-71D6-47C9-8F36-648FF487919B}" type="pres">
      <dgm:prSet presAssocID="{61BE2693-83A2-465E-88EE-01FB8771AAE6}" presName="parentText" presStyleLbl="node1" presStyleIdx="3" presStyleCnt="4">
        <dgm:presLayoutVars>
          <dgm:chMax val="0"/>
          <dgm:bulletEnabled val="1"/>
        </dgm:presLayoutVars>
      </dgm:prSet>
      <dgm:spPr/>
    </dgm:pt>
  </dgm:ptLst>
  <dgm:cxnLst>
    <dgm:cxn modelId="{E2C60523-EDA4-4135-9A59-EB7919FB3316}" type="presOf" srcId="{61BE2693-83A2-465E-88EE-01FB8771AAE6}" destId="{1E4AF05F-71D6-47C9-8F36-648FF487919B}" srcOrd="0" destOrd="0" presId="urn:microsoft.com/office/officeart/2005/8/layout/vList2"/>
    <dgm:cxn modelId="{E0789C4F-8000-4734-A799-CAA43BC45879}" srcId="{B88E7B53-BBC4-476E-9147-19B51DC702E2}" destId="{B8ACEC1A-E461-4C01-B78C-421873119762}" srcOrd="1" destOrd="0" parTransId="{A6ECA145-313D-4BDC-A316-7741811E3AEC}" sibTransId="{81F16609-5745-4EFE-9053-8627201CBB6C}"/>
    <dgm:cxn modelId="{0A5B4570-8B04-48D2-A06A-F637B0EB9D21}" type="presOf" srcId="{B88E7B53-BBC4-476E-9147-19B51DC702E2}" destId="{E4D0EE21-B61B-49B5-A215-A5539A75E4D0}" srcOrd="0" destOrd="0" presId="urn:microsoft.com/office/officeart/2005/8/layout/vList2"/>
    <dgm:cxn modelId="{8C01A485-7E4B-413B-9455-676B31D71440}" srcId="{B88E7B53-BBC4-476E-9147-19B51DC702E2}" destId="{4175174C-042C-4D52-93E3-9126A09C9031}" srcOrd="0" destOrd="0" parTransId="{77D96757-9A48-435A-81A9-D848FA4A0F41}" sibTransId="{6562BC8D-FCFC-4E09-AD08-7F0E09B44EF8}"/>
    <dgm:cxn modelId="{432699B4-987E-4A8D-BEF6-253F2B219223}" type="presOf" srcId="{4175174C-042C-4D52-93E3-9126A09C9031}" destId="{7DC3C2D3-A6C2-444D-BFD8-585FF7DF1D4C}" srcOrd="0" destOrd="0" presId="urn:microsoft.com/office/officeart/2005/8/layout/vList2"/>
    <dgm:cxn modelId="{B89BFFCF-996A-4E23-88BB-EEE2B9123229}" type="presOf" srcId="{B8ACEC1A-E461-4C01-B78C-421873119762}" destId="{5F852C94-3852-4D70-B6EA-CEBA4D3A48CA}" srcOrd="0" destOrd="0" presId="urn:microsoft.com/office/officeart/2005/8/layout/vList2"/>
    <dgm:cxn modelId="{DFB1E0E1-2E4E-4E02-AB42-6A2B28F94879}" srcId="{B88E7B53-BBC4-476E-9147-19B51DC702E2}" destId="{61BE2693-83A2-465E-88EE-01FB8771AAE6}" srcOrd="3" destOrd="0" parTransId="{6143E8F2-2927-4740-870F-06AA98FE36CD}" sibTransId="{02F27510-E2FC-4916-BC48-9AB958FBA2EC}"/>
    <dgm:cxn modelId="{4B854EE2-BED3-4C3D-A1EF-C86BDDCDE867}" type="presOf" srcId="{4299FD31-5B43-4741-A94D-443221BA018D}" destId="{02005695-4C39-4C43-8B05-6FC92051F8EE}" srcOrd="0" destOrd="0" presId="urn:microsoft.com/office/officeart/2005/8/layout/vList2"/>
    <dgm:cxn modelId="{133A18ED-2FEA-40F0-AF40-DA5D2F9D0456}" srcId="{B88E7B53-BBC4-476E-9147-19B51DC702E2}" destId="{4299FD31-5B43-4741-A94D-443221BA018D}" srcOrd="2" destOrd="0" parTransId="{4CF8519B-1F6F-42CB-9BA2-08A7AA64D848}" sibTransId="{57D29B1E-0785-4CEA-93FD-382C85D0BB54}"/>
    <dgm:cxn modelId="{E054F300-C5C2-4F46-8828-ECD052C26B3F}" type="presParOf" srcId="{E4D0EE21-B61B-49B5-A215-A5539A75E4D0}" destId="{7DC3C2D3-A6C2-444D-BFD8-585FF7DF1D4C}" srcOrd="0" destOrd="0" presId="urn:microsoft.com/office/officeart/2005/8/layout/vList2"/>
    <dgm:cxn modelId="{2BD4655D-DEB8-4F08-9841-15A06830A168}" type="presParOf" srcId="{E4D0EE21-B61B-49B5-A215-A5539A75E4D0}" destId="{AD85EA80-1F6C-40EA-B5E3-2858C35AE99F}" srcOrd="1" destOrd="0" presId="urn:microsoft.com/office/officeart/2005/8/layout/vList2"/>
    <dgm:cxn modelId="{80A96105-345C-4806-AC6D-71C17FE5E847}" type="presParOf" srcId="{E4D0EE21-B61B-49B5-A215-A5539A75E4D0}" destId="{5F852C94-3852-4D70-B6EA-CEBA4D3A48CA}" srcOrd="2" destOrd="0" presId="urn:microsoft.com/office/officeart/2005/8/layout/vList2"/>
    <dgm:cxn modelId="{E9D3A3BB-0F0C-4CDE-AD9D-17FCEC610A10}" type="presParOf" srcId="{E4D0EE21-B61B-49B5-A215-A5539A75E4D0}" destId="{A852798B-CD36-43D9-B2F1-4BB27B38EB8C}" srcOrd="3" destOrd="0" presId="urn:microsoft.com/office/officeart/2005/8/layout/vList2"/>
    <dgm:cxn modelId="{4C66A725-510C-4A12-900F-717793E3B422}" type="presParOf" srcId="{E4D0EE21-B61B-49B5-A215-A5539A75E4D0}" destId="{02005695-4C39-4C43-8B05-6FC92051F8EE}" srcOrd="4" destOrd="0" presId="urn:microsoft.com/office/officeart/2005/8/layout/vList2"/>
    <dgm:cxn modelId="{03AF37B5-5871-421E-98DB-BA2268D8575C}" type="presParOf" srcId="{E4D0EE21-B61B-49B5-A215-A5539A75E4D0}" destId="{3438A975-1AF0-471D-9C15-4988038249A2}" srcOrd="5" destOrd="0" presId="urn:microsoft.com/office/officeart/2005/8/layout/vList2"/>
    <dgm:cxn modelId="{DAF4C36D-4212-484C-B2FC-49B9A746E5EB}" type="presParOf" srcId="{E4D0EE21-B61B-49B5-A215-A5539A75E4D0}" destId="{1E4AF05F-71D6-47C9-8F36-648FF48791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3C2D3-A6C2-444D-BFD8-585FF7DF1D4C}">
      <dsp:nvSpPr>
        <dsp:cNvPr id="0" name=""/>
        <dsp:cNvSpPr/>
      </dsp:nvSpPr>
      <dsp:spPr>
        <a:xfrm>
          <a:off x="0" y="56808"/>
          <a:ext cx="5502169" cy="9601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1.PRESENTATION  DE L’ENTREPRISE</a:t>
          </a:r>
          <a:endParaRPr lang="en-US" sz="2100" kern="1200" dirty="0"/>
        </a:p>
      </dsp:txBody>
      <dsp:txXfrm>
        <a:off x="46871" y="103679"/>
        <a:ext cx="5408427" cy="866407"/>
      </dsp:txXfrm>
    </dsp:sp>
    <dsp:sp modelId="{5F852C94-3852-4D70-B6EA-CEBA4D3A48CA}">
      <dsp:nvSpPr>
        <dsp:cNvPr id="0" name=""/>
        <dsp:cNvSpPr/>
      </dsp:nvSpPr>
      <dsp:spPr>
        <a:xfrm>
          <a:off x="0" y="1077437"/>
          <a:ext cx="5502169" cy="960149"/>
        </a:xfrm>
        <a:prstGeom prst="roundRect">
          <a:avLst/>
        </a:prstGeom>
        <a:solidFill>
          <a:schemeClr val="accent2">
            <a:hueOff val="495436"/>
            <a:satOff val="9076"/>
            <a:lumOff val="47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2.LES DIFFERENTES TACHE A FAIRE </a:t>
          </a:r>
        </a:p>
        <a:p>
          <a:pPr marL="0" lvl="0" indent="0" algn="l" defTabSz="933450">
            <a:lnSpc>
              <a:spcPct val="90000"/>
            </a:lnSpc>
            <a:spcBef>
              <a:spcPct val="0"/>
            </a:spcBef>
            <a:spcAft>
              <a:spcPct val="35000"/>
            </a:spcAft>
            <a:buNone/>
          </a:pPr>
          <a:endParaRPr lang="en-US" sz="2100" kern="1200" dirty="0"/>
        </a:p>
      </dsp:txBody>
      <dsp:txXfrm>
        <a:off x="46871" y="1124308"/>
        <a:ext cx="5408427" cy="866407"/>
      </dsp:txXfrm>
    </dsp:sp>
    <dsp:sp modelId="{02005695-4C39-4C43-8B05-6FC92051F8EE}">
      <dsp:nvSpPr>
        <dsp:cNvPr id="0" name=""/>
        <dsp:cNvSpPr/>
      </dsp:nvSpPr>
      <dsp:spPr>
        <a:xfrm>
          <a:off x="0" y="2109943"/>
          <a:ext cx="5502169" cy="960149"/>
        </a:xfrm>
        <a:prstGeom prst="roundRect">
          <a:avLst/>
        </a:prstGeom>
        <a:solidFill>
          <a:schemeClr val="accent2">
            <a:hueOff val="990871"/>
            <a:satOff val="18153"/>
            <a:lumOff val="95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dirty="0"/>
            <a:t>3.LE PROJET A REALISEE</a:t>
          </a:r>
          <a:endParaRPr lang="en-US" sz="2100" kern="1200" dirty="0"/>
        </a:p>
      </dsp:txBody>
      <dsp:txXfrm>
        <a:off x="46871" y="2156814"/>
        <a:ext cx="5408427" cy="866407"/>
      </dsp:txXfrm>
    </dsp:sp>
    <dsp:sp modelId="{1E4AF05F-71D6-47C9-8F36-648FF487919B}">
      <dsp:nvSpPr>
        <dsp:cNvPr id="0" name=""/>
        <dsp:cNvSpPr/>
      </dsp:nvSpPr>
      <dsp:spPr>
        <a:xfrm>
          <a:off x="0" y="3118697"/>
          <a:ext cx="5502169" cy="960149"/>
        </a:xfrm>
        <a:prstGeom prst="roundRect">
          <a:avLst/>
        </a:prstGeom>
        <a:solidFill>
          <a:schemeClr val="accent2">
            <a:hueOff val="1486306"/>
            <a:satOff val="27229"/>
            <a:lumOff val="14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kern="1200"/>
            <a:t>4. CONCLUSION</a:t>
          </a:r>
          <a:endParaRPr lang="en-US" sz="2100" kern="1200"/>
        </a:p>
      </dsp:txBody>
      <dsp:txXfrm>
        <a:off x="46871" y="3165568"/>
        <a:ext cx="5408427" cy="8664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242761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13052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256751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a:t>
            </a:fld>
            <a:endParaRPr lang="en-US" dirty="0"/>
          </a:p>
        </p:txBody>
      </p:sp>
    </p:spTree>
    <p:extLst>
      <p:ext uri="{BB962C8B-B14F-4D97-AF65-F5344CB8AC3E}">
        <p14:creationId xmlns:p14="http://schemas.microsoft.com/office/powerpoint/2010/main" val="224629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382442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370594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748677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302261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1575978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53224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9/8/2022</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a:t>
            </a:fld>
            <a:endParaRPr lang="en-US"/>
          </a:p>
        </p:txBody>
      </p:sp>
    </p:spTree>
    <p:extLst>
      <p:ext uri="{BB962C8B-B14F-4D97-AF65-F5344CB8AC3E}">
        <p14:creationId xmlns:p14="http://schemas.microsoft.com/office/powerpoint/2010/main" val="373200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9/8/2022</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a:t>
            </a:fld>
            <a:endParaRPr lang="en-US"/>
          </a:p>
        </p:txBody>
      </p:sp>
    </p:spTree>
    <p:extLst>
      <p:ext uri="{BB962C8B-B14F-4D97-AF65-F5344CB8AC3E}">
        <p14:creationId xmlns:p14="http://schemas.microsoft.com/office/powerpoint/2010/main" val="147206406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20D7643-6241-4B1A-9BE9-D5B352B23597}"/>
              </a:ext>
            </a:extLst>
          </p:cNvPr>
          <p:cNvSpPr>
            <a:spLocks noGrp="1"/>
          </p:cNvSpPr>
          <p:nvPr>
            <p:ph type="ctrTitle"/>
          </p:nvPr>
        </p:nvSpPr>
        <p:spPr>
          <a:xfrm>
            <a:off x="7567966" y="1135530"/>
            <a:ext cx="4016188" cy="2892612"/>
          </a:xfrm>
        </p:spPr>
        <p:txBody>
          <a:bodyPr>
            <a:normAutofit/>
          </a:bodyPr>
          <a:lstStyle/>
          <a:p>
            <a:r>
              <a:rPr lang="fr-FR" sz="4000"/>
              <a:t>Rapport de stage </a:t>
            </a:r>
          </a:p>
        </p:txBody>
      </p:sp>
      <p:sp>
        <p:nvSpPr>
          <p:cNvPr id="3" name="Sous-titre 2">
            <a:extLst>
              <a:ext uri="{FF2B5EF4-FFF2-40B4-BE49-F238E27FC236}">
                <a16:creationId xmlns:a16="http://schemas.microsoft.com/office/drawing/2014/main" id="{9C17696A-333E-4B85-9D4A-93CDB30F493F}"/>
              </a:ext>
            </a:extLst>
          </p:cNvPr>
          <p:cNvSpPr>
            <a:spLocks noGrp="1"/>
          </p:cNvSpPr>
          <p:nvPr>
            <p:ph type="subTitle" idx="1"/>
          </p:nvPr>
        </p:nvSpPr>
        <p:spPr>
          <a:xfrm>
            <a:off x="8141707" y="4793129"/>
            <a:ext cx="2868706" cy="1563219"/>
          </a:xfrm>
        </p:spPr>
        <p:txBody>
          <a:bodyPr>
            <a:normAutofit/>
          </a:bodyPr>
          <a:lstStyle/>
          <a:p>
            <a:endParaRPr lang="fr-FR" sz="1200" dirty="0"/>
          </a:p>
          <a:p>
            <a:r>
              <a:rPr lang="fr-FR" sz="2400" dirty="0"/>
              <a:t>BTS SIO</a:t>
            </a:r>
          </a:p>
        </p:txBody>
      </p:sp>
      <p:pic>
        <p:nvPicPr>
          <p:cNvPr id="16" name="Picture 3" descr="Tir angulaire de stylo sur un graphique">
            <a:extLst>
              <a:ext uri="{FF2B5EF4-FFF2-40B4-BE49-F238E27FC236}">
                <a16:creationId xmlns:a16="http://schemas.microsoft.com/office/drawing/2014/main" id="{E0B4C2ED-C5D1-0172-C3DC-348AF76D0DA3}"/>
              </a:ext>
            </a:extLst>
          </p:cNvPr>
          <p:cNvPicPr>
            <a:picLocks noChangeAspect="1"/>
          </p:cNvPicPr>
          <p:nvPr/>
        </p:nvPicPr>
        <p:blipFill rotWithShape="1">
          <a:blip r:embed="rId2"/>
          <a:srcRect r="32693" b="-2"/>
          <a:stretch/>
        </p:blipFill>
        <p:spPr>
          <a:xfrm>
            <a:off x="20" y="-1"/>
            <a:ext cx="6915093" cy="6858001"/>
          </a:xfrm>
          <a:prstGeom prst="rect">
            <a:avLst/>
          </a:prstGeom>
        </p:spPr>
      </p:pic>
    </p:spTree>
    <p:extLst>
      <p:ext uri="{BB962C8B-B14F-4D97-AF65-F5344CB8AC3E}">
        <p14:creationId xmlns:p14="http://schemas.microsoft.com/office/powerpoint/2010/main" val="108950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1" name="Rectangle 180">
            <a:extLst>
              <a:ext uri="{FF2B5EF4-FFF2-40B4-BE49-F238E27FC236}">
                <a16:creationId xmlns:a16="http://schemas.microsoft.com/office/drawing/2014/main" id="{9FF4A234-29BA-4B70-BFC0-64FBB64F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9C67262A-6EF1-49ED-B8DE-DDD3E580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C23C9FB-2F04-4CA6-8B53-B35D2A044046}"/>
              </a:ext>
            </a:extLst>
          </p:cNvPr>
          <p:cNvSpPr>
            <a:spLocks noGrp="1"/>
          </p:cNvSpPr>
          <p:nvPr>
            <p:ph type="title"/>
          </p:nvPr>
        </p:nvSpPr>
        <p:spPr>
          <a:xfrm>
            <a:off x="774752" y="1633061"/>
            <a:ext cx="3577785" cy="3495286"/>
          </a:xfrm>
        </p:spPr>
        <p:txBody>
          <a:bodyPr>
            <a:normAutofit/>
          </a:bodyPr>
          <a:lstStyle/>
          <a:p>
            <a:pPr algn="ctr"/>
            <a:r>
              <a:rPr lang="fr-FR" dirty="0"/>
              <a:t>Sommaire </a:t>
            </a:r>
            <a:endParaRPr lang="fr-FR"/>
          </a:p>
        </p:txBody>
      </p:sp>
      <p:sp>
        <p:nvSpPr>
          <p:cNvPr id="185" name="Rectangle 184">
            <a:extLst>
              <a:ext uri="{FF2B5EF4-FFF2-40B4-BE49-F238E27FC236}">
                <a16:creationId xmlns:a16="http://schemas.microsoft.com/office/drawing/2014/main" id="{97492946-B39C-4250-B4C8-D82A25043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1035" y="880021"/>
            <a:ext cx="6498031" cy="511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44">
            <a:extLst>
              <a:ext uri="{FF2B5EF4-FFF2-40B4-BE49-F238E27FC236}">
                <a16:creationId xmlns:a16="http://schemas.microsoft.com/office/drawing/2014/main" id="{13309420-D249-4ED4-AA5D-2975B4877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7271930" y="6462633"/>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42">
            <a:extLst>
              <a:ext uri="{FF2B5EF4-FFF2-40B4-BE49-F238E27FC236}">
                <a16:creationId xmlns:a16="http://schemas.microsoft.com/office/drawing/2014/main" id="{B30D69F3-F5DC-4D65-B4AF-733FF6D5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8174" y="66097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91" name="Group 190">
            <a:extLst>
              <a:ext uri="{FF2B5EF4-FFF2-40B4-BE49-F238E27FC236}">
                <a16:creationId xmlns:a16="http://schemas.microsoft.com/office/drawing/2014/main" id="{E4484179-A250-4FA6-BF23-7E4CC106D1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43" y="5479237"/>
            <a:ext cx="12196404" cy="1068699"/>
            <a:chOff x="-1543" y="5479237"/>
            <a:chExt cx="12196404" cy="1068699"/>
          </a:xfrm>
        </p:grpSpPr>
        <p:sp>
          <p:nvSpPr>
            <p:cNvPr id="192" name="Freeform 6">
              <a:extLst>
                <a:ext uri="{FF2B5EF4-FFF2-40B4-BE49-F238E27FC236}">
                  <a16:creationId xmlns:a16="http://schemas.microsoft.com/office/drawing/2014/main" id="{26951B5F-AC36-48AF-A319-55FE78425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327394" y="635532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55">
              <a:extLst>
                <a:ext uri="{FF2B5EF4-FFF2-40B4-BE49-F238E27FC236}">
                  <a16:creationId xmlns:a16="http://schemas.microsoft.com/office/drawing/2014/main" id="{F49E610F-6598-471F-91DF-D5851F14A1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11390" y="553265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7">
              <a:extLst>
                <a:ext uri="{FF2B5EF4-FFF2-40B4-BE49-F238E27FC236}">
                  <a16:creationId xmlns:a16="http://schemas.microsoft.com/office/drawing/2014/main" id="{74DE0CDB-BB1F-4A69-A0A2-9C32D0B6A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84530" y="5529394"/>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60">
              <a:extLst>
                <a:ext uri="{FF2B5EF4-FFF2-40B4-BE49-F238E27FC236}">
                  <a16:creationId xmlns:a16="http://schemas.microsoft.com/office/drawing/2014/main" id="{05BE2C0F-8AF8-4EB8-9EE8-0F65327A51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5517" y="552198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2">
              <a:extLst>
                <a:ext uri="{FF2B5EF4-FFF2-40B4-BE49-F238E27FC236}">
                  <a16:creationId xmlns:a16="http://schemas.microsoft.com/office/drawing/2014/main" id="{2A5CD3F7-632C-4582-87F6-584F870E0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349544" y="581757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3">
              <a:extLst>
                <a:ext uri="{FF2B5EF4-FFF2-40B4-BE49-F238E27FC236}">
                  <a16:creationId xmlns:a16="http://schemas.microsoft.com/office/drawing/2014/main" id="{51D68BBB-9910-4A2E-8881-4760A930C0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54923" y="5790143"/>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9">
              <a:extLst>
                <a:ext uri="{FF2B5EF4-FFF2-40B4-BE49-F238E27FC236}">
                  <a16:creationId xmlns:a16="http://schemas.microsoft.com/office/drawing/2014/main" id="{7EC690E3-A4DE-4B8A-A186-0F3B49BC2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831276" y="5844136"/>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5">
              <a:extLst>
                <a:ext uri="{FF2B5EF4-FFF2-40B4-BE49-F238E27FC236}">
                  <a16:creationId xmlns:a16="http://schemas.microsoft.com/office/drawing/2014/main" id="{1BB18CCD-20C3-4BE5-A6BA-9339E8AB9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434256" y="605493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7">
              <a:extLst>
                <a:ext uri="{FF2B5EF4-FFF2-40B4-BE49-F238E27FC236}">
                  <a16:creationId xmlns:a16="http://schemas.microsoft.com/office/drawing/2014/main" id="{BED0B41F-67D3-4AD8-9A8A-DA5DD871AB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124096" y="611223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9">
              <a:extLst>
                <a:ext uri="{FF2B5EF4-FFF2-40B4-BE49-F238E27FC236}">
                  <a16:creationId xmlns:a16="http://schemas.microsoft.com/office/drawing/2014/main" id="{BC7AB75D-8130-4CC6-96B3-BAD26C374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655287" y="6058995"/>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1">
              <a:extLst>
                <a:ext uri="{FF2B5EF4-FFF2-40B4-BE49-F238E27FC236}">
                  <a16:creationId xmlns:a16="http://schemas.microsoft.com/office/drawing/2014/main" id="{A4118456-1C3E-447C-81DD-1F013BF5E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937087" y="6071235"/>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32">
              <a:extLst>
                <a:ext uri="{FF2B5EF4-FFF2-40B4-BE49-F238E27FC236}">
                  <a16:creationId xmlns:a16="http://schemas.microsoft.com/office/drawing/2014/main" id="{9C6D6B04-EC5A-4149-A53B-C73E976931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522245" y="634860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34">
              <a:extLst>
                <a:ext uri="{FF2B5EF4-FFF2-40B4-BE49-F238E27FC236}">
                  <a16:creationId xmlns:a16="http://schemas.microsoft.com/office/drawing/2014/main" id="{813095FE-556E-4A61-9BF3-732D492805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284869" y="6310329"/>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41">
              <a:extLst>
                <a:ext uri="{FF2B5EF4-FFF2-40B4-BE49-F238E27FC236}">
                  <a16:creationId xmlns:a16="http://schemas.microsoft.com/office/drawing/2014/main" id="{21793E62-B549-4243-B8FA-B143D6B4AE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793296" y="6312998"/>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91">
              <a:extLst>
                <a:ext uri="{FF2B5EF4-FFF2-40B4-BE49-F238E27FC236}">
                  <a16:creationId xmlns:a16="http://schemas.microsoft.com/office/drawing/2014/main" id="{43ADD9DB-48ED-4A8C-9A75-0E93AB479C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610793" y="6070034"/>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92">
              <a:extLst>
                <a:ext uri="{FF2B5EF4-FFF2-40B4-BE49-F238E27FC236}">
                  <a16:creationId xmlns:a16="http://schemas.microsoft.com/office/drawing/2014/main" id="{E7C72DF4-E774-4605-971D-0840BD069C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32685" y="606930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93">
              <a:extLst>
                <a:ext uri="{FF2B5EF4-FFF2-40B4-BE49-F238E27FC236}">
                  <a16:creationId xmlns:a16="http://schemas.microsoft.com/office/drawing/2014/main" id="{23BFA407-416B-4086-A635-1FB860F0E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86396" y="6078286"/>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94">
              <a:extLst>
                <a:ext uri="{FF2B5EF4-FFF2-40B4-BE49-F238E27FC236}">
                  <a16:creationId xmlns:a16="http://schemas.microsoft.com/office/drawing/2014/main" id="{7C8F4B70-75FD-4457-A219-00E8F9862E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987068" y="6106031"/>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95">
              <a:extLst>
                <a:ext uri="{FF2B5EF4-FFF2-40B4-BE49-F238E27FC236}">
                  <a16:creationId xmlns:a16="http://schemas.microsoft.com/office/drawing/2014/main" id="{8B19E2D0-7290-4EC0-AB6B-7F7AD87B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19459" y="61084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96">
              <a:extLst>
                <a:ext uri="{FF2B5EF4-FFF2-40B4-BE49-F238E27FC236}">
                  <a16:creationId xmlns:a16="http://schemas.microsoft.com/office/drawing/2014/main" id="{A19B4676-7AC8-4F42-A34D-1A39433EE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71808" y="6115007"/>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97">
              <a:extLst>
                <a:ext uri="{FF2B5EF4-FFF2-40B4-BE49-F238E27FC236}">
                  <a16:creationId xmlns:a16="http://schemas.microsoft.com/office/drawing/2014/main" id="{8B7FE908-80E4-483B-A777-C7B4EC4787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534717" y="611745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98">
              <a:extLst>
                <a:ext uri="{FF2B5EF4-FFF2-40B4-BE49-F238E27FC236}">
                  <a16:creationId xmlns:a16="http://schemas.microsoft.com/office/drawing/2014/main" id="{2681A8C9-F444-4E8C-B844-9F7949428C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095661" y="6117455"/>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99">
              <a:extLst>
                <a:ext uri="{FF2B5EF4-FFF2-40B4-BE49-F238E27FC236}">
                  <a16:creationId xmlns:a16="http://schemas.microsoft.com/office/drawing/2014/main" id="{D20ADAA4-D2A2-4685-98BF-248A08AE1C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6" y="6117453"/>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00">
              <a:extLst>
                <a:ext uri="{FF2B5EF4-FFF2-40B4-BE49-F238E27FC236}">
                  <a16:creationId xmlns:a16="http://schemas.microsoft.com/office/drawing/2014/main" id="{341DD6EA-CF88-4A3C-BAEE-501042763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469623" y="6117454"/>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101">
              <a:extLst>
                <a:ext uri="{FF2B5EF4-FFF2-40B4-BE49-F238E27FC236}">
                  <a16:creationId xmlns:a16="http://schemas.microsoft.com/office/drawing/2014/main" id="{3D241D69-1838-4786-A9A3-E92867ABF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262664" y="6123984"/>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02">
              <a:extLst>
                <a:ext uri="{FF2B5EF4-FFF2-40B4-BE49-F238E27FC236}">
                  <a16:creationId xmlns:a16="http://schemas.microsoft.com/office/drawing/2014/main" id="{7A7396BB-7045-4151-AACC-8B8AF1ABD9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01721" y="612724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03">
              <a:extLst>
                <a:ext uri="{FF2B5EF4-FFF2-40B4-BE49-F238E27FC236}">
                  <a16:creationId xmlns:a16="http://schemas.microsoft.com/office/drawing/2014/main" id="{83B1DF51-D55B-4AE2-A489-6922F6959B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19919" y="613295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4">
              <a:extLst>
                <a:ext uri="{FF2B5EF4-FFF2-40B4-BE49-F238E27FC236}">
                  <a16:creationId xmlns:a16="http://schemas.microsoft.com/office/drawing/2014/main" id="{E41D6AEB-5E2A-4A68-9632-4AE137F1F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1004466" y="6132959"/>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13">
              <a:extLst>
                <a:ext uri="{FF2B5EF4-FFF2-40B4-BE49-F238E27FC236}">
                  <a16:creationId xmlns:a16="http://schemas.microsoft.com/office/drawing/2014/main" id="{BA517482-AC50-4901-A826-FBA4B1FCBA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13586" y="617865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14">
              <a:extLst>
                <a:ext uri="{FF2B5EF4-FFF2-40B4-BE49-F238E27FC236}">
                  <a16:creationId xmlns:a16="http://schemas.microsoft.com/office/drawing/2014/main" id="{2A95EDEC-E641-4466-9ADD-86C263F3B4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850675" y="617865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5">
              <a:extLst>
                <a:ext uri="{FF2B5EF4-FFF2-40B4-BE49-F238E27FC236}">
                  <a16:creationId xmlns:a16="http://schemas.microsoft.com/office/drawing/2014/main" id="{330903BB-74EF-422B-A451-76F6988AC9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87821" y="618436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7">
              <a:extLst>
                <a:ext uri="{FF2B5EF4-FFF2-40B4-BE49-F238E27FC236}">
                  <a16:creationId xmlns:a16="http://schemas.microsoft.com/office/drawing/2014/main" id="{24CE6A5E-8D30-4EA3-BC99-FFDDD534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1700" y="619661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8">
              <a:extLst>
                <a:ext uri="{FF2B5EF4-FFF2-40B4-BE49-F238E27FC236}">
                  <a16:creationId xmlns:a16="http://schemas.microsoft.com/office/drawing/2014/main" id="{9DA5CEEA-CCF3-470C-9F26-89B2E06916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1998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119">
              <a:extLst>
                <a:ext uri="{FF2B5EF4-FFF2-40B4-BE49-F238E27FC236}">
                  <a16:creationId xmlns:a16="http://schemas.microsoft.com/office/drawing/2014/main" id="{99C33A0E-8550-4F20-BDDC-C85558B2E4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49502" y="618763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6" name="Freeform 120">
              <a:extLst>
                <a:ext uri="{FF2B5EF4-FFF2-40B4-BE49-F238E27FC236}">
                  <a16:creationId xmlns:a16="http://schemas.microsoft.com/office/drawing/2014/main" id="{08AB78FF-9221-4AC7-B053-CBFD5EC5E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521908" y="63655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121">
              <a:extLst>
                <a:ext uri="{FF2B5EF4-FFF2-40B4-BE49-F238E27FC236}">
                  <a16:creationId xmlns:a16="http://schemas.microsoft.com/office/drawing/2014/main" id="{D78AC1AB-3499-4D82-9A7A-D2991E6CD7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729270" y="637205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125">
              <a:extLst>
                <a:ext uri="{FF2B5EF4-FFF2-40B4-BE49-F238E27FC236}">
                  <a16:creationId xmlns:a16="http://schemas.microsoft.com/office/drawing/2014/main" id="{59E3CCFE-3C59-4B4D-A526-1DF92E8894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926858" y="6375726"/>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126">
              <a:extLst>
                <a:ext uri="{FF2B5EF4-FFF2-40B4-BE49-F238E27FC236}">
                  <a16:creationId xmlns:a16="http://schemas.microsoft.com/office/drawing/2014/main" id="{53464886-46EA-497B-9720-6F6857F6A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073104" y="6395720"/>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27">
              <a:extLst>
                <a:ext uri="{FF2B5EF4-FFF2-40B4-BE49-F238E27FC236}">
                  <a16:creationId xmlns:a16="http://schemas.microsoft.com/office/drawing/2014/main" id="{7A5A5F60-422F-473E-9599-2EFA5B2AE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9112498" y="6395719"/>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128">
              <a:extLst>
                <a:ext uri="{FF2B5EF4-FFF2-40B4-BE49-F238E27FC236}">
                  <a16:creationId xmlns:a16="http://schemas.microsoft.com/office/drawing/2014/main" id="{F39522BC-A79E-4F47-8082-198FBEA11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591511" y="6398982"/>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129">
              <a:extLst>
                <a:ext uri="{FF2B5EF4-FFF2-40B4-BE49-F238E27FC236}">
                  <a16:creationId xmlns:a16="http://schemas.microsoft.com/office/drawing/2014/main" id="{9D335F47-2A7F-4268-8DD0-80CDB1470F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626878" y="6398982"/>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133">
              <a:extLst>
                <a:ext uri="{FF2B5EF4-FFF2-40B4-BE49-F238E27FC236}">
                  <a16:creationId xmlns:a16="http://schemas.microsoft.com/office/drawing/2014/main" id="{783022F1-11AE-45F8-B3C3-E7C3FACF3D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830697" y="640796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136">
              <a:extLst>
                <a:ext uri="{FF2B5EF4-FFF2-40B4-BE49-F238E27FC236}">
                  <a16:creationId xmlns:a16="http://schemas.microsoft.com/office/drawing/2014/main" id="{C3BE7C45-A2E8-42A0-87FE-EDFBC1D52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741599" y="6420199"/>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137">
              <a:extLst>
                <a:ext uri="{FF2B5EF4-FFF2-40B4-BE49-F238E27FC236}">
                  <a16:creationId xmlns:a16="http://schemas.microsoft.com/office/drawing/2014/main" id="{0FBF3533-1FB0-420E-844F-94A37EE1CB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079229" y="642346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138">
              <a:extLst>
                <a:ext uri="{FF2B5EF4-FFF2-40B4-BE49-F238E27FC236}">
                  <a16:creationId xmlns:a16="http://schemas.microsoft.com/office/drawing/2014/main" id="{1CCB36DC-B5BF-46A0-A742-E9B5DC245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341533" y="6425913"/>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139">
              <a:extLst>
                <a:ext uri="{FF2B5EF4-FFF2-40B4-BE49-F238E27FC236}">
                  <a16:creationId xmlns:a16="http://schemas.microsoft.com/office/drawing/2014/main" id="{E454EFCE-AA31-4C57-979D-FF28DF95B8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806692" y="6432440"/>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140">
              <a:extLst>
                <a:ext uri="{FF2B5EF4-FFF2-40B4-BE49-F238E27FC236}">
                  <a16:creationId xmlns:a16="http://schemas.microsoft.com/office/drawing/2014/main" id="{34821773-2B56-4CA4-923A-DFCFA76B55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0342498" y="6435704"/>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142">
              <a:extLst>
                <a:ext uri="{FF2B5EF4-FFF2-40B4-BE49-F238E27FC236}">
                  <a16:creationId xmlns:a16="http://schemas.microsoft.com/office/drawing/2014/main" id="{B2A8D553-3CE0-48ED-ABA4-B1CA42EC43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8705749" y="6462633"/>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43">
              <a:extLst>
                <a:ext uri="{FF2B5EF4-FFF2-40B4-BE49-F238E27FC236}">
                  <a16:creationId xmlns:a16="http://schemas.microsoft.com/office/drawing/2014/main" id="{AD6A1162-54E5-4A41-8F41-F2BF3A37E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490088" y="6418187"/>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45">
              <a:extLst>
                <a:ext uri="{FF2B5EF4-FFF2-40B4-BE49-F238E27FC236}">
                  <a16:creationId xmlns:a16="http://schemas.microsoft.com/office/drawing/2014/main" id="{A23E00F9-EAE7-4D6B-A0B2-067A1FE496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7082289" y="646834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8">
              <a:extLst>
                <a:ext uri="{FF2B5EF4-FFF2-40B4-BE49-F238E27FC236}">
                  <a16:creationId xmlns:a16="http://schemas.microsoft.com/office/drawing/2014/main" id="{8D5F0F75-672C-4716-AAC5-D39F2B937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6617051" y="642632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6">
              <a:extLst>
                <a:ext uri="{FF2B5EF4-FFF2-40B4-BE49-F238E27FC236}">
                  <a16:creationId xmlns:a16="http://schemas.microsoft.com/office/drawing/2014/main" id="{349E3A15-73B7-4F07-A44E-7B75BF60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73610" y="6350050"/>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43">
              <a:extLst>
                <a:ext uri="{FF2B5EF4-FFF2-40B4-BE49-F238E27FC236}">
                  <a16:creationId xmlns:a16="http://schemas.microsoft.com/office/drawing/2014/main" id="{B460F882-3C95-44B1-AB26-6759DD5975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2535" y="547923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51">
              <a:extLst>
                <a:ext uri="{FF2B5EF4-FFF2-40B4-BE49-F238E27FC236}">
                  <a16:creationId xmlns:a16="http://schemas.microsoft.com/office/drawing/2014/main" id="{3AEE145B-46F9-445A-9E7E-716173BCFA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8881" y="5512695"/>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52">
              <a:extLst>
                <a:ext uri="{FF2B5EF4-FFF2-40B4-BE49-F238E27FC236}">
                  <a16:creationId xmlns:a16="http://schemas.microsoft.com/office/drawing/2014/main" id="{C559D3E2-0DBC-4547-BC00-60A83E47A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190" y="5518405"/>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53">
              <a:extLst>
                <a:ext uri="{FF2B5EF4-FFF2-40B4-BE49-F238E27FC236}">
                  <a16:creationId xmlns:a16="http://schemas.microsoft.com/office/drawing/2014/main" id="{F3E7B8C7-7DC7-468C-91CC-824961A28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739" y="5524118"/>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54">
              <a:extLst>
                <a:ext uri="{FF2B5EF4-FFF2-40B4-BE49-F238E27FC236}">
                  <a16:creationId xmlns:a16="http://schemas.microsoft.com/office/drawing/2014/main" id="{9D2B31BB-A3AC-4292-B4E5-BC5F52749C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674" y="552167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55">
              <a:extLst>
                <a:ext uri="{FF2B5EF4-FFF2-40B4-BE49-F238E27FC236}">
                  <a16:creationId xmlns:a16="http://schemas.microsoft.com/office/drawing/2014/main" id="{32DB1E7E-4833-41CC-AC87-6BAEAFE9C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8671" y="552738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56">
              <a:extLst>
                <a:ext uri="{FF2B5EF4-FFF2-40B4-BE49-F238E27FC236}">
                  <a16:creationId xmlns:a16="http://schemas.microsoft.com/office/drawing/2014/main" id="{1B674A26-49C7-4604-95D1-894A5AD1B0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91669" y="552738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57">
              <a:extLst>
                <a:ext uri="{FF2B5EF4-FFF2-40B4-BE49-F238E27FC236}">
                  <a16:creationId xmlns:a16="http://schemas.microsoft.com/office/drawing/2014/main" id="{7D981404-4D96-4A9E-BD2F-2B1C82E9FB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75783" y="5524118"/>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59">
              <a:extLst>
                <a:ext uri="{FF2B5EF4-FFF2-40B4-BE49-F238E27FC236}">
                  <a16:creationId xmlns:a16="http://schemas.microsoft.com/office/drawing/2014/main" id="{5C545757-0463-4AF1-9BB2-6865E44FF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259" y="552790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60">
              <a:extLst>
                <a:ext uri="{FF2B5EF4-FFF2-40B4-BE49-F238E27FC236}">
                  <a16:creationId xmlns:a16="http://schemas.microsoft.com/office/drawing/2014/main" id="{00459AAE-3011-4F89-8A4E-613D2A733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98210" y="5566552"/>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61">
              <a:extLst>
                <a:ext uri="{FF2B5EF4-FFF2-40B4-BE49-F238E27FC236}">
                  <a16:creationId xmlns:a16="http://schemas.microsoft.com/office/drawing/2014/main" id="{8C4AD92E-B314-45C4-80D2-85C7334AB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5322" y="55532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78">
              <a:extLst>
                <a:ext uri="{FF2B5EF4-FFF2-40B4-BE49-F238E27FC236}">
                  <a16:creationId xmlns:a16="http://schemas.microsoft.com/office/drawing/2014/main" id="{0EE8973D-C3A8-4492-8BF8-E1BD5214D7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4600" y="57697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79">
              <a:extLst>
                <a:ext uri="{FF2B5EF4-FFF2-40B4-BE49-F238E27FC236}">
                  <a16:creationId xmlns:a16="http://schemas.microsoft.com/office/drawing/2014/main" id="{940E1ED8-E032-4984-86EB-711F132C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4752" y="577219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80">
              <a:extLst>
                <a:ext uri="{FF2B5EF4-FFF2-40B4-BE49-F238E27FC236}">
                  <a16:creationId xmlns:a16="http://schemas.microsoft.com/office/drawing/2014/main" id="{1E148223-D795-405C-B94F-5CD18996EA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471" y="57787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81">
              <a:extLst>
                <a:ext uri="{FF2B5EF4-FFF2-40B4-BE49-F238E27FC236}">
                  <a16:creationId xmlns:a16="http://schemas.microsoft.com/office/drawing/2014/main" id="{20A65903-767B-4F42-9D6D-CBEF7B55D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27791" y="577545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82">
              <a:extLst>
                <a:ext uri="{FF2B5EF4-FFF2-40B4-BE49-F238E27FC236}">
                  <a16:creationId xmlns:a16="http://schemas.microsoft.com/office/drawing/2014/main" id="{CFF03BAF-5274-4D27-873A-CA3947FAD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932" y="578442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83">
              <a:extLst>
                <a:ext uri="{FF2B5EF4-FFF2-40B4-BE49-F238E27FC236}">
                  <a16:creationId xmlns:a16="http://schemas.microsoft.com/office/drawing/2014/main" id="{39912D23-7400-475C-B7BC-051E37895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28881" y="576647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84">
              <a:extLst>
                <a:ext uri="{FF2B5EF4-FFF2-40B4-BE49-F238E27FC236}">
                  <a16:creationId xmlns:a16="http://schemas.microsoft.com/office/drawing/2014/main" id="{53EA24FB-6C37-4094-89BE-BC9F277FC0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4960" y="579014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86">
              <a:extLst>
                <a:ext uri="{FF2B5EF4-FFF2-40B4-BE49-F238E27FC236}">
                  <a16:creationId xmlns:a16="http://schemas.microsoft.com/office/drawing/2014/main" id="{090DA882-3E5F-47E2-A901-ED33177FB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92" y="57679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89">
              <a:extLst>
                <a:ext uri="{FF2B5EF4-FFF2-40B4-BE49-F238E27FC236}">
                  <a16:creationId xmlns:a16="http://schemas.microsoft.com/office/drawing/2014/main" id="{13DAF9D2-C10F-4FA0-8AAA-EF033FD23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82525" y="582115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90">
              <a:extLst>
                <a:ext uri="{FF2B5EF4-FFF2-40B4-BE49-F238E27FC236}">
                  <a16:creationId xmlns:a16="http://schemas.microsoft.com/office/drawing/2014/main" id="{1DCE6699-4F41-4E6C-B4B4-116F564515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29428" y="585134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05">
              <a:extLst>
                <a:ext uri="{FF2B5EF4-FFF2-40B4-BE49-F238E27FC236}">
                  <a16:creationId xmlns:a16="http://schemas.microsoft.com/office/drawing/2014/main" id="{0D5DA8DB-8A13-4D6E-9F40-E24A7F8F7E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8023" y="602678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06">
              <a:extLst>
                <a:ext uri="{FF2B5EF4-FFF2-40B4-BE49-F238E27FC236}">
                  <a16:creationId xmlns:a16="http://schemas.microsoft.com/office/drawing/2014/main" id="{00E93E64-19B4-465D-85DE-FD45DFAD5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0286" y="603821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07">
              <a:extLst>
                <a:ext uri="{FF2B5EF4-FFF2-40B4-BE49-F238E27FC236}">
                  <a16:creationId xmlns:a16="http://schemas.microsoft.com/office/drawing/2014/main" id="{9E00DA49-033D-45D2-8D7C-0DE5BC6EAB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2735" y="60504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08">
              <a:extLst>
                <a:ext uri="{FF2B5EF4-FFF2-40B4-BE49-F238E27FC236}">
                  <a16:creationId xmlns:a16="http://schemas.microsoft.com/office/drawing/2014/main" id="{C9BB8FB7-501F-4EF7-811C-DFC36C697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3512" y="605045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09">
              <a:extLst>
                <a:ext uri="{FF2B5EF4-FFF2-40B4-BE49-F238E27FC236}">
                  <a16:creationId xmlns:a16="http://schemas.microsoft.com/office/drawing/2014/main" id="{70F631DA-C640-4FC1-A59E-F133F83BAA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15587" y="605371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10">
              <a:extLst>
                <a:ext uri="{FF2B5EF4-FFF2-40B4-BE49-F238E27FC236}">
                  <a16:creationId xmlns:a16="http://schemas.microsoft.com/office/drawing/2014/main" id="{C0C246D6-738C-4854-BDD0-6669E99D6E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714" y="6053700"/>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11">
              <a:extLst>
                <a:ext uri="{FF2B5EF4-FFF2-40B4-BE49-F238E27FC236}">
                  <a16:creationId xmlns:a16="http://schemas.microsoft.com/office/drawing/2014/main" id="{2B88D097-4630-4514-BD1C-D1FC57D059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56827" y="606595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12">
              <a:extLst>
                <a:ext uri="{FF2B5EF4-FFF2-40B4-BE49-F238E27FC236}">
                  <a16:creationId xmlns:a16="http://schemas.microsoft.com/office/drawing/2014/main" id="{895172E5-4D7B-4E9E-9DC0-7AC40AFE2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1963" y="606595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22">
              <a:extLst>
                <a:ext uri="{FF2B5EF4-FFF2-40B4-BE49-F238E27FC236}">
                  <a16:creationId xmlns:a16="http://schemas.microsoft.com/office/drawing/2014/main" id="{E16BE8D6-8745-46D3-BB8C-7D9F905F24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05" y="6298524"/>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23">
              <a:extLst>
                <a:ext uri="{FF2B5EF4-FFF2-40B4-BE49-F238E27FC236}">
                  <a16:creationId xmlns:a16="http://schemas.microsoft.com/office/drawing/2014/main" id="{B21B0D38-9A6B-4C03-9C68-BFCDD0CE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43" y="6277308"/>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30">
              <a:extLst>
                <a:ext uri="{FF2B5EF4-FFF2-40B4-BE49-F238E27FC236}">
                  <a16:creationId xmlns:a16="http://schemas.microsoft.com/office/drawing/2014/main" id="{BD88B61E-A1B6-4C3F-9CDA-F14697C39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6243" y="627730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32">
              <a:extLst>
                <a:ext uri="{FF2B5EF4-FFF2-40B4-BE49-F238E27FC236}">
                  <a16:creationId xmlns:a16="http://schemas.microsoft.com/office/drawing/2014/main" id="{7F412678-E91D-445B-B569-92A65FE4F2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58397" y="6307501"/>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34">
              <a:extLst>
                <a:ext uri="{FF2B5EF4-FFF2-40B4-BE49-F238E27FC236}">
                  <a16:creationId xmlns:a16="http://schemas.microsoft.com/office/drawing/2014/main" id="{D5C03A86-E86B-4343-BE21-5E5D4DF2F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16135" y="6305053"/>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135">
              <a:extLst>
                <a:ext uri="{FF2B5EF4-FFF2-40B4-BE49-F238E27FC236}">
                  <a16:creationId xmlns:a16="http://schemas.microsoft.com/office/drawing/2014/main" id="{7E23784D-2CA3-4407-A29D-F04954A443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5185" y="631493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41">
              <a:extLst>
                <a:ext uri="{FF2B5EF4-FFF2-40B4-BE49-F238E27FC236}">
                  <a16:creationId xmlns:a16="http://schemas.microsoft.com/office/drawing/2014/main" id="{9B6ED33F-264E-4FE0-BB23-5923775E24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8952" y="6296075"/>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32">
              <a:extLst>
                <a:ext uri="{FF2B5EF4-FFF2-40B4-BE49-F238E27FC236}">
                  <a16:creationId xmlns:a16="http://schemas.microsoft.com/office/drawing/2014/main" id="{CE917B1B-8131-4DE5-AD2C-71A079AA47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3161" y="5553203"/>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37">
              <a:extLst>
                <a:ext uri="{FF2B5EF4-FFF2-40B4-BE49-F238E27FC236}">
                  <a16:creationId xmlns:a16="http://schemas.microsoft.com/office/drawing/2014/main" id="{5E8CF6E6-E598-4397-91BA-6C2A426A8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9595" y="5546674"/>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40">
              <a:extLst>
                <a:ext uri="{FF2B5EF4-FFF2-40B4-BE49-F238E27FC236}">
                  <a16:creationId xmlns:a16="http://schemas.microsoft.com/office/drawing/2014/main" id="{4B4D2234-D9B8-4F69-A88F-BAC724294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7773" y="556217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44">
              <a:extLst>
                <a:ext uri="{FF2B5EF4-FFF2-40B4-BE49-F238E27FC236}">
                  <a16:creationId xmlns:a16="http://schemas.microsoft.com/office/drawing/2014/main" id="{FAC6F190-5E32-4356-8ACA-C8D84EBD79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48018" y="557686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46">
              <a:extLst>
                <a:ext uri="{FF2B5EF4-FFF2-40B4-BE49-F238E27FC236}">
                  <a16:creationId xmlns:a16="http://schemas.microsoft.com/office/drawing/2014/main" id="{05549845-8416-4013-9839-D79CB20AB6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038" y="5556465"/>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47">
              <a:extLst>
                <a:ext uri="{FF2B5EF4-FFF2-40B4-BE49-F238E27FC236}">
                  <a16:creationId xmlns:a16="http://schemas.microsoft.com/office/drawing/2014/main" id="{467A23A5-6422-47E9-9190-43A9501C87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41065" y="558666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48">
              <a:extLst>
                <a:ext uri="{FF2B5EF4-FFF2-40B4-BE49-F238E27FC236}">
                  <a16:creationId xmlns:a16="http://schemas.microsoft.com/office/drawing/2014/main" id="{AA5E43AB-DA6B-477B-94EF-BF73ACCE3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5091" y="5598084"/>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62">
              <a:extLst>
                <a:ext uri="{FF2B5EF4-FFF2-40B4-BE49-F238E27FC236}">
                  <a16:creationId xmlns:a16="http://schemas.microsoft.com/office/drawing/2014/main" id="{90CBC3ED-5170-4805-987F-F3964917F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2801" y="580127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63">
              <a:extLst>
                <a:ext uri="{FF2B5EF4-FFF2-40B4-BE49-F238E27FC236}">
                  <a16:creationId xmlns:a16="http://schemas.microsoft.com/office/drawing/2014/main" id="{C14C5E5E-6018-4BB4-8238-A6B217328E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60266" y="582491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64">
              <a:extLst>
                <a:ext uri="{FF2B5EF4-FFF2-40B4-BE49-F238E27FC236}">
                  <a16:creationId xmlns:a16="http://schemas.microsoft.com/office/drawing/2014/main" id="{A1D002AF-6CBB-4688-B6CC-623D057E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787" y="58159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65">
              <a:extLst>
                <a:ext uri="{FF2B5EF4-FFF2-40B4-BE49-F238E27FC236}">
                  <a16:creationId xmlns:a16="http://schemas.microsoft.com/office/drawing/2014/main" id="{A3BCCB11-25A2-4C56-96AC-E8B384E20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55168" y="58339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68">
              <a:extLst>
                <a:ext uri="{FF2B5EF4-FFF2-40B4-BE49-F238E27FC236}">
                  <a16:creationId xmlns:a16="http://schemas.microsoft.com/office/drawing/2014/main" id="{48470416-A7F5-4041-B3E7-BF525DD8B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581922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75">
              <a:extLst>
                <a:ext uri="{FF2B5EF4-FFF2-40B4-BE49-F238E27FC236}">
                  <a16:creationId xmlns:a16="http://schemas.microsoft.com/office/drawing/2014/main" id="{6763146B-0E01-4BC3-A3E6-5736905584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67433" y="578005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77">
              <a:extLst>
                <a:ext uri="{FF2B5EF4-FFF2-40B4-BE49-F238E27FC236}">
                  <a16:creationId xmlns:a16="http://schemas.microsoft.com/office/drawing/2014/main" id="{C324338F-04C1-419D-90C1-D83AA1B763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8564" y="586492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91">
              <a:extLst>
                <a:ext uri="{FF2B5EF4-FFF2-40B4-BE49-F238E27FC236}">
                  <a16:creationId xmlns:a16="http://schemas.microsoft.com/office/drawing/2014/main" id="{77835AED-A441-4532-AF89-B3FF7CFD5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5527" y="606475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92">
              <a:extLst>
                <a:ext uri="{FF2B5EF4-FFF2-40B4-BE49-F238E27FC236}">
                  <a16:creationId xmlns:a16="http://schemas.microsoft.com/office/drawing/2014/main" id="{F2B6F66E-9B92-42DA-9FA1-35F0ECE1A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1481" y="60640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93">
              <a:extLst>
                <a:ext uri="{FF2B5EF4-FFF2-40B4-BE49-F238E27FC236}">
                  <a16:creationId xmlns:a16="http://schemas.microsoft.com/office/drawing/2014/main" id="{AB5426E1-AAC8-413F-8343-E690D35765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11063" y="607301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94">
              <a:extLst>
                <a:ext uri="{FF2B5EF4-FFF2-40B4-BE49-F238E27FC236}">
                  <a16:creationId xmlns:a16="http://schemas.microsoft.com/office/drawing/2014/main" id="{6EDE8D39-527D-48EC-A60E-822896A700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9758" y="610075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95">
              <a:extLst>
                <a:ext uri="{FF2B5EF4-FFF2-40B4-BE49-F238E27FC236}">
                  <a16:creationId xmlns:a16="http://schemas.microsoft.com/office/drawing/2014/main" id="{63CA0069-4DAE-4E19-9375-30664E136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87749" y="6103203"/>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96">
              <a:extLst>
                <a:ext uri="{FF2B5EF4-FFF2-40B4-BE49-F238E27FC236}">
                  <a16:creationId xmlns:a16="http://schemas.microsoft.com/office/drawing/2014/main" id="{EE4F3DAA-A482-4317-AC07-D9EACF4ABD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06156" y="610973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97">
              <a:extLst>
                <a:ext uri="{FF2B5EF4-FFF2-40B4-BE49-F238E27FC236}">
                  <a16:creationId xmlns:a16="http://schemas.microsoft.com/office/drawing/2014/main" id="{C4558B65-3D1B-4341-9469-54BDB407DA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99824" y="611217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98">
              <a:extLst>
                <a:ext uri="{FF2B5EF4-FFF2-40B4-BE49-F238E27FC236}">
                  <a16:creationId xmlns:a16="http://schemas.microsoft.com/office/drawing/2014/main" id="{8A11C831-3A34-41C8-BF81-577F36D3BF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1416" y="611217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99">
              <a:extLst>
                <a:ext uri="{FF2B5EF4-FFF2-40B4-BE49-F238E27FC236}">
                  <a16:creationId xmlns:a16="http://schemas.microsoft.com/office/drawing/2014/main" id="{3BAA8579-0187-4116-9506-0798BD48B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4601" y="6112177"/>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00">
              <a:extLst>
                <a:ext uri="{FF2B5EF4-FFF2-40B4-BE49-F238E27FC236}">
                  <a16:creationId xmlns:a16="http://schemas.microsoft.com/office/drawing/2014/main" id="{B66832E9-B0E5-4132-99E9-2286FE26CB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26949" y="611217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01">
              <a:extLst>
                <a:ext uri="{FF2B5EF4-FFF2-40B4-BE49-F238E27FC236}">
                  <a16:creationId xmlns:a16="http://schemas.microsoft.com/office/drawing/2014/main" id="{1F5F17DC-C7BC-4D44-BFD1-1D5002D67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24162" y="611870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5" name="Freeform 102">
              <a:extLst>
                <a:ext uri="{FF2B5EF4-FFF2-40B4-BE49-F238E27FC236}">
                  <a16:creationId xmlns:a16="http://schemas.microsoft.com/office/drawing/2014/main" id="{AAD24A6B-1C15-45BF-A44D-C5DCFDF7C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01940" y="612197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6" name="Freeform 103">
              <a:extLst>
                <a:ext uri="{FF2B5EF4-FFF2-40B4-BE49-F238E27FC236}">
                  <a16:creationId xmlns:a16="http://schemas.microsoft.com/office/drawing/2014/main" id="{B2B7773D-7624-4799-8DC2-2125C7B588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64247" y="61276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104">
              <a:extLst>
                <a:ext uri="{FF2B5EF4-FFF2-40B4-BE49-F238E27FC236}">
                  <a16:creationId xmlns:a16="http://schemas.microsoft.com/office/drawing/2014/main" id="{43BDB876-DF8F-473C-94AD-3B85C7D0D0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3513" y="612768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8" name="Freeform 113">
              <a:extLst>
                <a:ext uri="{FF2B5EF4-FFF2-40B4-BE49-F238E27FC236}">
                  <a16:creationId xmlns:a16="http://schemas.microsoft.com/office/drawing/2014/main" id="{E7BAEA9F-0A15-4A6A-9DE3-17E52616DF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01734" y="617338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 name="Freeform 114">
              <a:extLst>
                <a:ext uri="{FF2B5EF4-FFF2-40B4-BE49-F238E27FC236}">
                  <a16:creationId xmlns:a16="http://schemas.microsoft.com/office/drawing/2014/main" id="{F44C7BB7-3BF8-4B57-8300-B074761B6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8188" y="617338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115">
              <a:extLst>
                <a:ext uri="{FF2B5EF4-FFF2-40B4-BE49-F238E27FC236}">
                  <a16:creationId xmlns:a16="http://schemas.microsoft.com/office/drawing/2014/main" id="{5C9E2587-EA6E-4862-835F-7E8AC5DFC8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31042" y="617909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1" name="Freeform 117">
              <a:extLst>
                <a:ext uri="{FF2B5EF4-FFF2-40B4-BE49-F238E27FC236}">
                  <a16:creationId xmlns:a16="http://schemas.microsoft.com/office/drawing/2014/main" id="{9FDF4C88-B02F-4199-9B67-75901180B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6279" y="619133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Freeform 118">
              <a:extLst>
                <a:ext uri="{FF2B5EF4-FFF2-40B4-BE49-F238E27FC236}">
                  <a16:creationId xmlns:a16="http://schemas.microsoft.com/office/drawing/2014/main" id="{5640818D-9BF5-4056-A10A-B26AE5494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3" y="619459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3" name="Freeform 119">
              <a:extLst>
                <a:ext uri="{FF2B5EF4-FFF2-40B4-BE49-F238E27FC236}">
                  <a16:creationId xmlns:a16="http://schemas.microsoft.com/office/drawing/2014/main" id="{DCBD257A-A1D2-4931-9090-48B1E21D5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47958" y="618235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120">
              <a:extLst>
                <a:ext uri="{FF2B5EF4-FFF2-40B4-BE49-F238E27FC236}">
                  <a16:creationId xmlns:a16="http://schemas.microsoft.com/office/drawing/2014/main" id="{EF75A49A-C910-4E27-B0E0-AF15C2B3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81754" y="636025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5" name="Freeform 121">
              <a:extLst>
                <a:ext uri="{FF2B5EF4-FFF2-40B4-BE49-F238E27FC236}">
                  <a16:creationId xmlns:a16="http://schemas.microsoft.com/office/drawing/2014/main" id="{09175BB4-78AB-4F07-9A7C-195C9FF50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61985" y="6366779"/>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6" name="Freeform 125">
              <a:extLst>
                <a:ext uri="{FF2B5EF4-FFF2-40B4-BE49-F238E27FC236}">
                  <a16:creationId xmlns:a16="http://schemas.microsoft.com/office/drawing/2014/main" id="{E4647752-F098-4C74-8685-415ADC8BFF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50219" y="6370450"/>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7" name="Freeform 126">
              <a:extLst>
                <a:ext uri="{FF2B5EF4-FFF2-40B4-BE49-F238E27FC236}">
                  <a16:creationId xmlns:a16="http://schemas.microsoft.com/office/drawing/2014/main" id="{AF23AEF6-4648-479D-9E57-75D4087D05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00429" y="6390444"/>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127">
              <a:extLst>
                <a:ext uri="{FF2B5EF4-FFF2-40B4-BE49-F238E27FC236}">
                  <a16:creationId xmlns:a16="http://schemas.microsoft.com/office/drawing/2014/main" id="{A85CD8C4-1E33-42C9-BCBB-91B9CDE9E7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75213" y="6390443"/>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28">
              <a:extLst>
                <a:ext uri="{FF2B5EF4-FFF2-40B4-BE49-F238E27FC236}">
                  <a16:creationId xmlns:a16="http://schemas.microsoft.com/office/drawing/2014/main" id="{32D2257B-0B7A-4918-A6B3-74552983CE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2403" y="6393706"/>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29">
              <a:extLst>
                <a:ext uri="{FF2B5EF4-FFF2-40B4-BE49-F238E27FC236}">
                  <a16:creationId xmlns:a16="http://schemas.microsoft.com/office/drawing/2014/main" id="{B6E8A044-F3AC-48ED-B8A6-D2EDD3F694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50199" y="6393706"/>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33">
              <a:extLst>
                <a:ext uri="{FF2B5EF4-FFF2-40B4-BE49-F238E27FC236}">
                  <a16:creationId xmlns:a16="http://schemas.microsoft.com/office/drawing/2014/main" id="{248AF2CF-3B97-49B3-8E08-2820E763B5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57015" y="64026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36">
              <a:extLst>
                <a:ext uri="{FF2B5EF4-FFF2-40B4-BE49-F238E27FC236}">
                  <a16:creationId xmlns:a16="http://schemas.microsoft.com/office/drawing/2014/main" id="{B5BEC596-B534-44B2-B1B8-78C1FBBA36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55860" y="641492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137">
              <a:extLst>
                <a:ext uri="{FF2B5EF4-FFF2-40B4-BE49-F238E27FC236}">
                  <a16:creationId xmlns:a16="http://schemas.microsoft.com/office/drawing/2014/main" id="{F45F86F4-28DB-49BC-8B6B-B703086F43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18231" y="6418188"/>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138">
              <a:extLst>
                <a:ext uri="{FF2B5EF4-FFF2-40B4-BE49-F238E27FC236}">
                  <a16:creationId xmlns:a16="http://schemas.microsoft.com/office/drawing/2014/main" id="{2932A0BD-C987-4A93-91DC-E277DC89CC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65674" y="6420637"/>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139">
              <a:extLst>
                <a:ext uri="{FF2B5EF4-FFF2-40B4-BE49-F238E27FC236}">
                  <a16:creationId xmlns:a16="http://schemas.microsoft.com/office/drawing/2014/main" id="{DD6B3E88-4337-44F0-80CD-D96F69C2F1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87222" y="6427164"/>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140">
              <a:extLst>
                <a:ext uri="{FF2B5EF4-FFF2-40B4-BE49-F238E27FC236}">
                  <a16:creationId xmlns:a16="http://schemas.microsoft.com/office/drawing/2014/main" id="{2A481A9C-8E49-4886-B0B8-B391B54DE6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45213" y="6430428"/>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142">
              <a:extLst>
                <a:ext uri="{FF2B5EF4-FFF2-40B4-BE49-F238E27FC236}">
                  <a16:creationId xmlns:a16="http://schemas.microsoft.com/office/drawing/2014/main" id="{F74D151E-F322-43E1-AAAA-39C16A82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15774" y="64573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143">
              <a:extLst>
                <a:ext uri="{FF2B5EF4-FFF2-40B4-BE49-F238E27FC236}">
                  <a16:creationId xmlns:a16="http://schemas.microsoft.com/office/drawing/2014/main" id="{BF3063F9-CB9B-4822-865E-5BFC90AF9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42843" y="646062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144">
              <a:extLst>
                <a:ext uri="{FF2B5EF4-FFF2-40B4-BE49-F238E27FC236}">
                  <a16:creationId xmlns:a16="http://schemas.microsoft.com/office/drawing/2014/main" id="{F541B440-1CE7-46DE-8E58-B472C9E62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11352" y="645735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145">
              <a:extLst>
                <a:ext uri="{FF2B5EF4-FFF2-40B4-BE49-F238E27FC236}">
                  <a16:creationId xmlns:a16="http://schemas.microsoft.com/office/drawing/2014/main" id="{25E18B25-35CB-4DFC-B428-063F245D0B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21373" y="6463070"/>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8">
              <a:extLst>
                <a:ext uri="{FF2B5EF4-FFF2-40B4-BE49-F238E27FC236}">
                  <a16:creationId xmlns:a16="http://schemas.microsoft.com/office/drawing/2014/main" id="{AC3EF75E-9D39-42A1-8744-0314BE64AB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76864" y="642104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129">
              <a:extLst>
                <a:ext uri="{FF2B5EF4-FFF2-40B4-BE49-F238E27FC236}">
                  <a16:creationId xmlns:a16="http://schemas.microsoft.com/office/drawing/2014/main" id="{5B830616-AB5F-4414-891C-D7D65A1C2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5218" y="581975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133">
              <a:extLst>
                <a:ext uri="{FF2B5EF4-FFF2-40B4-BE49-F238E27FC236}">
                  <a16:creationId xmlns:a16="http://schemas.microsoft.com/office/drawing/2014/main" id="{B84FCDC4-EB04-49F6-83E1-AE030D9139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82335" y="5808210"/>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129">
              <a:extLst>
                <a:ext uri="{FF2B5EF4-FFF2-40B4-BE49-F238E27FC236}">
                  <a16:creationId xmlns:a16="http://schemas.microsoft.com/office/drawing/2014/main" id="{297CFE06-B273-4E3A-828B-7F2391E72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50782" y="55691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133">
              <a:extLst>
                <a:ext uri="{FF2B5EF4-FFF2-40B4-BE49-F238E27FC236}">
                  <a16:creationId xmlns:a16="http://schemas.microsoft.com/office/drawing/2014/main" id="{3DB916FA-F738-4FDC-856A-EC97DEA0FA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04120" y="5598084"/>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144">
              <a:extLst>
                <a:ext uri="{FF2B5EF4-FFF2-40B4-BE49-F238E27FC236}">
                  <a16:creationId xmlns:a16="http://schemas.microsoft.com/office/drawing/2014/main" id="{84355883-FB7A-47AA-BA56-AF9F915525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66823" y="5553207"/>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61">
              <a:extLst>
                <a:ext uri="{FF2B5EF4-FFF2-40B4-BE49-F238E27FC236}">
                  <a16:creationId xmlns:a16="http://schemas.microsoft.com/office/drawing/2014/main" id="{C09516EA-95D1-4676-88E9-782CC76F7E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15210" y="579656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121">
              <a:extLst>
                <a:ext uri="{FF2B5EF4-FFF2-40B4-BE49-F238E27FC236}">
                  <a16:creationId xmlns:a16="http://schemas.microsoft.com/office/drawing/2014/main" id="{FF9C2843-BC53-49C3-BDE9-E0D2C2385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12061049" y="6342970"/>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121">
              <a:extLst>
                <a:ext uri="{FF2B5EF4-FFF2-40B4-BE49-F238E27FC236}">
                  <a16:creationId xmlns:a16="http://schemas.microsoft.com/office/drawing/2014/main" id="{735EBC45-FAFF-4232-92DA-5F40918DDC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H="1">
              <a:off x="301980" y="630198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41" name="Freeform 142">
            <a:extLst>
              <a:ext uri="{FF2B5EF4-FFF2-40B4-BE49-F238E27FC236}">
                <a16:creationId xmlns:a16="http://schemas.microsoft.com/office/drawing/2014/main" id="{869C3428-7E23-4E31-828E-09F276DAC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0574" y="6762157"/>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Espace réservé du contenu 2">
            <a:extLst>
              <a:ext uri="{FF2B5EF4-FFF2-40B4-BE49-F238E27FC236}">
                <a16:creationId xmlns:a16="http://schemas.microsoft.com/office/drawing/2014/main" id="{66593FA0-009F-CA48-936B-82E92A9E0B75}"/>
              </a:ext>
            </a:extLst>
          </p:cNvPr>
          <p:cNvGraphicFramePr>
            <a:graphicFrameLocks noGrp="1"/>
          </p:cNvGraphicFramePr>
          <p:nvPr>
            <p:ph idx="1"/>
            <p:extLst>
              <p:ext uri="{D42A27DB-BD31-4B8C-83A1-F6EECF244321}">
                <p14:modId xmlns:p14="http://schemas.microsoft.com/office/powerpoint/2010/main" val="2513168725"/>
              </p:ext>
            </p:extLst>
          </p:nvPr>
        </p:nvGraphicFramePr>
        <p:xfrm>
          <a:off x="5280130" y="1272988"/>
          <a:ext cx="5502169" cy="4135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587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4"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 name="Picture 4" descr="Anciens écrans d'ordinateurs">
            <a:extLst>
              <a:ext uri="{FF2B5EF4-FFF2-40B4-BE49-F238E27FC236}">
                <a16:creationId xmlns:a16="http://schemas.microsoft.com/office/drawing/2014/main" id="{78CD1A90-93E7-0808-BF44-9D43E029A7AA}"/>
              </a:ext>
            </a:extLst>
          </p:cNvPr>
          <p:cNvPicPr>
            <a:picLocks noChangeAspect="1"/>
          </p:cNvPicPr>
          <p:nvPr/>
        </p:nvPicPr>
        <p:blipFill rotWithShape="1">
          <a:blip r:embed="rId2">
            <a:alphaModFix amt="60000"/>
          </a:blip>
          <a:srcRect l="21233" r="27938" b="1"/>
          <a:stretch/>
        </p:blipFill>
        <p:spPr>
          <a:xfrm>
            <a:off x="-1" y="1"/>
            <a:ext cx="5295331" cy="6875834"/>
          </a:xfrm>
          <a:prstGeom prst="rect">
            <a:avLst/>
          </a:prstGeom>
        </p:spPr>
      </p:pic>
      <p:sp>
        <p:nvSpPr>
          <p:cNvPr id="2" name="Titre 1">
            <a:extLst>
              <a:ext uri="{FF2B5EF4-FFF2-40B4-BE49-F238E27FC236}">
                <a16:creationId xmlns:a16="http://schemas.microsoft.com/office/drawing/2014/main" id="{041D311D-40B4-433B-AAA9-19953B1D67FE}"/>
              </a:ext>
            </a:extLst>
          </p:cNvPr>
          <p:cNvSpPr>
            <a:spLocks noGrp="1"/>
          </p:cNvSpPr>
          <p:nvPr>
            <p:ph type="title"/>
          </p:nvPr>
        </p:nvSpPr>
        <p:spPr>
          <a:xfrm>
            <a:off x="591674" y="1395699"/>
            <a:ext cx="4223965" cy="4111831"/>
          </a:xfrm>
        </p:spPr>
        <p:txBody>
          <a:bodyPr>
            <a:normAutofit/>
          </a:bodyPr>
          <a:lstStyle/>
          <a:p>
            <a:pPr algn="ctr"/>
            <a:r>
              <a:rPr lang="fr-FR" dirty="0">
                <a:solidFill>
                  <a:srgbClr val="FFFFFF"/>
                </a:solidFill>
              </a:rPr>
              <a:t>entreprise</a:t>
            </a:r>
          </a:p>
        </p:txBody>
      </p:sp>
      <p:sp>
        <p:nvSpPr>
          <p:cNvPr id="277" name="Espace réservé du contenu 2">
            <a:extLst>
              <a:ext uri="{FF2B5EF4-FFF2-40B4-BE49-F238E27FC236}">
                <a16:creationId xmlns:a16="http://schemas.microsoft.com/office/drawing/2014/main" id="{C176FBC6-BD7C-47FC-A817-D49A4042679B}"/>
              </a:ext>
            </a:extLst>
          </p:cNvPr>
          <p:cNvSpPr>
            <a:spLocks noGrp="1"/>
          </p:cNvSpPr>
          <p:nvPr>
            <p:ph idx="1"/>
          </p:nvPr>
        </p:nvSpPr>
        <p:spPr>
          <a:xfrm>
            <a:off x="6096000" y="876300"/>
            <a:ext cx="5219700" cy="5105400"/>
          </a:xfrm>
        </p:spPr>
        <p:txBody>
          <a:bodyPr>
            <a:normAutofit/>
          </a:bodyPr>
          <a:lstStyle/>
          <a:p>
            <a:pPr>
              <a:lnSpc>
                <a:spcPct val="140000"/>
              </a:lnSpc>
            </a:pPr>
            <a:r>
              <a:rPr lang="fr-FR" sz="1400" dirty="0">
                <a:effectLst/>
                <a:latin typeface="Calibri" panose="020F0502020204030204" pitchFamily="34" charset="0"/>
                <a:ea typeface="Times New Roman" panose="02020603050405020304" pitchFamily="18" charset="0"/>
                <a:cs typeface="Times New Roman" panose="02020603050405020304" pitchFamily="18" charset="0"/>
              </a:rPr>
              <a:t>L'entreprise SOLID RCA a actuellement domicilié son établissement principal à SAINT-GERMAIN-EN-LAYE (siège social de l'entreprise). C'est l'établissement où sont centralisées l'administration et la direction effective de l'entreprise.</a:t>
            </a:r>
          </a:p>
          <a:p>
            <a:pPr>
              <a:lnSpc>
                <a:spcPct val="140000"/>
              </a:lnSpc>
            </a:pPr>
            <a:r>
              <a:rPr lang="fr-FR" sz="1400" b="1" i="0" dirty="0">
                <a:effectLst/>
                <a:latin typeface="Nunito Sans" panose="020B0604020202020204" pitchFamily="2" charset="0"/>
              </a:rPr>
              <a:t>Activité : </a:t>
            </a:r>
            <a:r>
              <a:rPr lang="fr-FR" sz="1400" b="0" i="0" dirty="0">
                <a:effectLst/>
                <a:latin typeface="Nunito Sans" panose="020B0604020202020204" pitchFamily="2" charset="0"/>
              </a:rPr>
              <a:t>accompagnement d'études de formation de coaching de recrutement (en dehors de mise a disposition de personnel et de travail temporaire) la création la conception l'édition et la distribution de logiciels</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40000"/>
              </a:lnSpc>
            </a:pPr>
            <a:r>
              <a:rPr lang="fr-FR" sz="1400" b="1" i="0" dirty="0">
                <a:effectLst/>
                <a:latin typeface="Nunito Sans" pitchFamily="2" charset="0"/>
              </a:rPr>
              <a:t>Date de démarrage d'activité : </a:t>
            </a:r>
            <a:r>
              <a:rPr lang="fr-FR" sz="1400" b="0" i="0" dirty="0">
                <a:effectLst/>
                <a:latin typeface="Nunito Sans" pitchFamily="2" charset="0"/>
              </a:rPr>
              <a:t>10/01/2020</a:t>
            </a:r>
          </a:p>
          <a:p>
            <a:pPr>
              <a:lnSpc>
                <a:spcPct val="140000"/>
              </a:lnSpc>
            </a:pPr>
            <a:r>
              <a:rPr lang="fr-FR" sz="1400" b="1" i="0" dirty="0">
                <a:effectLst/>
                <a:latin typeface="Nunito Sans" pitchFamily="2" charset="0"/>
              </a:rPr>
              <a:t>Mandataires sociaux : </a:t>
            </a:r>
            <a:r>
              <a:rPr lang="fr-FR" sz="1400" b="0" i="0" dirty="0">
                <a:effectLst/>
                <a:latin typeface="Nunito Sans" pitchFamily="2" charset="0"/>
              </a:rPr>
              <a:t>Président : YANOURI Mustapha</a:t>
            </a:r>
            <a:endParaRPr lang="fr-FR" sz="1400" dirty="0"/>
          </a:p>
        </p:txBody>
      </p:sp>
    </p:spTree>
    <p:extLst>
      <p:ext uri="{BB962C8B-B14F-4D97-AF65-F5344CB8AC3E}">
        <p14:creationId xmlns:p14="http://schemas.microsoft.com/office/powerpoint/2010/main" val="141971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75E550-2EFD-4AC3-A5B5-36A2261E87BB}"/>
              </a:ext>
            </a:extLst>
          </p:cNvPr>
          <p:cNvSpPr>
            <a:spLocks noGrp="1"/>
          </p:cNvSpPr>
          <p:nvPr>
            <p:ph type="title"/>
          </p:nvPr>
        </p:nvSpPr>
        <p:spPr>
          <a:xfrm>
            <a:off x="1069848" y="1"/>
            <a:ext cx="9194292" cy="708660"/>
          </a:xfrm>
        </p:spPr>
        <p:txBody>
          <a:bodyPr>
            <a:normAutofit/>
          </a:bodyPr>
          <a:lstStyle/>
          <a:p>
            <a:pPr algn="ctr"/>
            <a:r>
              <a:rPr lang="fr-FR" dirty="0"/>
              <a:t>Les taches a réalisées</a:t>
            </a:r>
          </a:p>
        </p:txBody>
      </p:sp>
      <p:sp>
        <p:nvSpPr>
          <p:cNvPr id="3" name="Espace réservé du contenu 2">
            <a:extLst>
              <a:ext uri="{FF2B5EF4-FFF2-40B4-BE49-F238E27FC236}">
                <a16:creationId xmlns:a16="http://schemas.microsoft.com/office/drawing/2014/main" id="{A000456F-BCCF-4A30-8989-DA5A4BF6357D}"/>
              </a:ext>
            </a:extLst>
          </p:cNvPr>
          <p:cNvSpPr>
            <a:spLocks noGrp="1"/>
          </p:cNvSpPr>
          <p:nvPr>
            <p:ph idx="1"/>
          </p:nvPr>
        </p:nvSpPr>
        <p:spPr>
          <a:xfrm>
            <a:off x="1069848" y="708661"/>
            <a:ext cx="9822941" cy="6035039"/>
          </a:xfrm>
        </p:spPr>
        <p:txBody>
          <a:bodyPr>
            <a:normAutofit fontScale="62500" lnSpcReduction="20000"/>
          </a:bodyPr>
          <a:lstStyle/>
          <a:p>
            <a:r>
              <a:rPr lang="fr-FR" sz="3000" dirty="0"/>
              <a:t>Dans un premier temps je devais me documenter sur différente chose:</a:t>
            </a:r>
          </a:p>
          <a:p>
            <a:pPr marL="342900" lvl="0" indent="-342900">
              <a:buFont typeface="+mj-lt"/>
              <a:buAutoNum type="arabicPeriod"/>
              <a:tabLst>
                <a:tab pos="457200" algn="l"/>
              </a:tabLst>
            </a:pPr>
            <a:r>
              <a:rPr lang="fr-FR" sz="3000" dirty="0">
                <a:effectLst/>
                <a:latin typeface="Calibri" panose="020F0502020204030204" pitchFamily="34" charset="0"/>
                <a:ea typeface="Times New Roman" panose="02020603050405020304" pitchFamily="18" charset="0"/>
              </a:rPr>
              <a:t>La gestion de projet : définition des objectifs, mise en place d’un planning, suivi du temps consommé, des couts ….</a:t>
            </a:r>
          </a:p>
          <a:p>
            <a:pPr marL="342900" lvl="0" indent="-342900">
              <a:buFont typeface="+mj-lt"/>
              <a:buAutoNum type="arabicPeriod"/>
              <a:tabLst>
                <a:tab pos="457200" algn="l"/>
              </a:tabLst>
            </a:pPr>
            <a:r>
              <a:rPr lang="fr-FR" sz="3000" dirty="0">
                <a:effectLst/>
                <a:latin typeface="Calibri" panose="020F0502020204030204" pitchFamily="34" charset="0"/>
                <a:ea typeface="Times New Roman" panose="02020603050405020304" pitchFamily="18" charset="0"/>
              </a:rPr>
              <a:t>Le développement logiciel :</a:t>
            </a:r>
          </a:p>
          <a:p>
            <a:pPr marL="742950" lvl="1" indent="-285750">
              <a:buFont typeface="+mj-lt"/>
              <a:buAutoNum type="arabicPeriod"/>
              <a:tabLst>
                <a:tab pos="914400" algn="l"/>
              </a:tabLst>
            </a:pPr>
            <a:r>
              <a:rPr lang="fr-FR" sz="3000" dirty="0">
                <a:effectLst/>
                <a:latin typeface="Calibri" panose="020F0502020204030204" pitchFamily="34" charset="0"/>
                <a:ea typeface="Times New Roman" panose="02020603050405020304" pitchFamily="18" charset="0"/>
              </a:rPr>
              <a:t>La méthodologie : écriture des spécifications, conception, implémentation, test… mode agile ou pas..</a:t>
            </a:r>
          </a:p>
          <a:p>
            <a:pPr marL="742950" lvl="1" indent="-285750">
              <a:buFont typeface="+mj-lt"/>
              <a:buAutoNum type="arabicPeriod"/>
              <a:tabLst>
                <a:tab pos="914400" algn="l"/>
              </a:tabLst>
            </a:pPr>
            <a:r>
              <a:rPr lang="fr-FR" sz="3000" dirty="0">
                <a:effectLst/>
                <a:latin typeface="Calibri" panose="020F0502020204030204" pitchFamily="34" charset="0"/>
                <a:ea typeface="Times New Roman" panose="02020603050405020304" pitchFamily="18" charset="0"/>
              </a:rPr>
              <a:t>Les outils : gestion du code source partagé (GIT, GITHUB…), intégration (Jenkins…), tests automatiques….</a:t>
            </a:r>
          </a:p>
          <a:p>
            <a:pPr indent="449580"/>
            <a:r>
              <a:rPr lang="fr-FR" sz="3000" dirty="0">
                <a:effectLst/>
                <a:latin typeface="Calibri" panose="020F0502020204030204" pitchFamily="34" charset="0"/>
                <a:ea typeface="Times New Roman" panose="02020603050405020304" pitchFamily="18" charset="0"/>
                <a:cs typeface="Calibri" panose="020F0502020204030204" pitchFamily="34" charset="0"/>
              </a:rPr>
              <a:t>L’objectif est de mettre en place un SI (Système d’information) vous permettant de voir :</a:t>
            </a:r>
            <a:endParaRPr lang="fr-FR"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buFont typeface="+mj-lt"/>
              <a:buAutoNum type="arabicPeriod"/>
              <a:tabLst>
                <a:tab pos="914400" algn="l"/>
              </a:tabLst>
            </a:pPr>
            <a:r>
              <a:rPr lang="fr-FR" sz="3000" dirty="0">
                <a:effectLst/>
                <a:latin typeface="Calibri" panose="020F0502020204030204" pitchFamily="34" charset="0"/>
                <a:ea typeface="Times New Roman" panose="02020603050405020304" pitchFamily="18" charset="0"/>
              </a:rPr>
              <a:t>La Gestion de projet</a:t>
            </a:r>
          </a:p>
          <a:p>
            <a:pPr marL="742950" lvl="1" indent="-285750">
              <a:buFont typeface="+mj-lt"/>
              <a:buAutoNum type="arabicPeriod"/>
              <a:tabLst>
                <a:tab pos="914400" algn="l"/>
              </a:tabLst>
            </a:pPr>
            <a:r>
              <a:rPr lang="fr-FR" sz="3000" dirty="0">
                <a:effectLst/>
                <a:latin typeface="Calibri" panose="020F0502020204030204" pitchFamily="34" charset="0"/>
                <a:ea typeface="Times New Roman" panose="02020603050405020304" pitchFamily="18" charset="0"/>
              </a:rPr>
              <a:t>Le cycle de développement = méthode de développement avec : spécifications, conception, implémentation, test, mise en prod. Tout cela en mode agile</a:t>
            </a:r>
          </a:p>
          <a:p>
            <a:endParaRPr lang="fr-FR" dirty="0"/>
          </a:p>
        </p:txBody>
      </p:sp>
    </p:spTree>
    <p:extLst>
      <p:ext uri="{BB962C8B-B14F-4D97-AF65-F5344CB8AC3E}">
        <p14:creationId xmlns:p14="http://schemas.microsoft.com/office/powerpoint/2010/main" val="280156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D81898-F5D9-4B2D-9C3A-271BCE20B2C5}"/>
              </a:ext>
            </a:extLst>
          </p:cNvPr>
          <p:cNvSpPr>
            <a:spLocks noGrp="1"/>
          </p:cNvSpPr>
          <p:nvPr>
            <p:ph type="title"/>
          </p:nvPr>
        </p:nvSpPr>
        <p:spPr/>
        <p:txBody>
          <a:bodyPr/>
          <a:lstStyle/>
          <a:p>
            <a:pPr algn="ctr"/>
            <a:r>
              <a:rPr lang="fr-FR" dirty="0"/>
              <a:t>Tache a réalisée</a:t>
            </a:r>
          </a:p>
        </p:txBody>
      </p:sp>
      <p:sp>
        <p:nvSpPr>
          <p:cNvPr id="3" name="Espace réservé du contenu 2">
            <a:extLst>
              <a:ext uri="{FF2B5EF4-FFF2-40B4-BE49-F238E27FC236}">
                <a16:creationId xmlns:a16="http://schemas.microsoft.com/office/drawing/2014/main" id="{7B9AE223-C94C-4AB0-A65E-431B87918D4F}"/>
              </a:ext>
            </a:extLst>
          </p:cNvPr>
          <p:cNvSpPr>
            <a:spLocks noGrp="1"/>
          </p:cNvSpPr>
          <p:nvPr>
            <p:ph idx="1"/>
          </p:nvPr>
        </p:nvSpPr>
        <p:spPr/>
        <p:txBody>
          <a:bodyPr>
            <a:normAutofit fontScale="77500" lnSpcReduction="20000"/>
          </a:bodyPr>
          <a:lstStyle/>
          <a:p>
            <a:pPr marL="742950" lvl="1" indent="-285750">
              <a:buFont typeface="+mj-lt"/>
              <a:buAutoNum type="arabicPeriod"/>
              <a:tabLst>
                <a:tab pos="914400" algn="l"/>
              </a:tabLst>
            </a:pPr>
            <a:r>
              <a:rPr lang="fr-FR" sz="3000" dirty="0">
                <a:effectLst/>
                <a:latin typeface="Calibri" panose="020F0502020204030204" pitchFamily="34" charset="0"/>
                <a:ea typeface="Times New Roman" panose="02020603050405020304" pitchFamily="18" charset="0"/>
              </a:rPr>
              <a:t>Interface utilisateur (Java sur poste client ou web selon vos préférences ou expériences)</a:t>
            </a:r>
          </a:p>
          <a:p>
            <a:pPr marL="742950" lvl="1" indent="-285750">
              <a:buFont typeface="+mj-lt"/>
              <a:buAutoNum type="arabicPeriod"/>
              <a:tabLst>
                <a:tab pos="914400" algn="l"/>
              </a:tabLst>
            </a:pPr>
            <a:r>
              <a:rPr lang="fr-FR" sz="3000" dirty="0">
                <a:effectLst/>
                <a:latin typeface="Calibri" panose="020F0502020204030204" pitchFamily="34" charset="0"/>
                <a:ea typeface="Times New Roman" panose="02020603050405020304" pitchFamily="18" charset="0"/>
              </a:rPr>
              <a:t>Serveur de traitement (c’est la que se font les calculs ou traitements)</a:t>
            </a:r>
          </a:p>
          <a:p>
            <a:pPr marL="742950" lvl="1" indent="-285750">
              <a:buFont typeface="+mj-lt"/>
              <a:buAutoNum type="arabicPeriod"/>
              <a:tabLst>
                <a:tab pos="914400" algn="l"/>
              </a:tabLst>
            </a:pPr>
            <a:r>
              <a:rPr lang="fr-FR" sz="3000" dirty="0">
                <a:effectLst/>
                <a:latin typeface="Calibri" panose="020F0502020204030204" pitchFamily="34" charset="0"/>
                <a:ea typeface="Times New Roman" panose="02020603050405020304" pitchFamily="18" charset="0"/>
              </a:rPr>
              <a:t>Serveur base de donnée</a:t>
            </a:r>
          </a:p>
          <a:p>
            <a:pPr marL="449580"/>
            <a:r>
              <a:rPr lang="fr-FR" sz="3000" dirty="0">
                <a:effectLst/>
                <a:latin typeface="Calibri" panose="020F0502020204030204" pitchFamily="34" charset="0"/>
                <a:ea typeface="Times New Roman" panose="02020603050405020304" pitchFamily="18" charset="0"/>
                <a:cs typeface="Calibri" panose="020F0502020204030204" pitchFamily="34" charset="0"/>
              </a:rPr>
              <a:t>L’histoire sera par exemple d’avoir une utilisateur qui géré ses clients qui sont dans une base de données, il peut en ajouter, en retirer, les modifier…. Et ensuite le traitement sera l’envoi automatique de mail a ses clients</a:t>
            </a:r>
            <a:endParaRPr lang="fr-FR"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buFont typeface="+mj-lt"/>
              <a:buAutoNum type="arabicPeriod"/>
              <a:tabLst>
                <a:tab pos="914400" algn="l"/>
              </a:tabLst>
            </a:pPr>
            <a:r>
              <a:rPr lang="fr-FR" sz="3000" dirty="0">
                <a:effectLst/>
                <a:latin typeface="Calibri" panose="020F0502020204030204" pitchFamily="34" charset="0"/>
                <a:ea typeface="Times New Roman" panose="02020603050405020304" pitchFamily="18" charset="0"/>
              </a:rPr>
              <a:t>Une usine de prod (gestion de la production, simulation, tests …)</a:t>
            </a:r>
          </a:p>
          <a:p>
            <a:endParaRPr lang="fr-FR" dirty="0"/>
          </a:p>
        </p:txBody>
      </p:sp>
    </p:spTree>
    <p:extLst>
      <p:ext uri="{BB962C8B-B14F-4D97-AF65-F5344CB8AC3E}">
        <p14:creationId xmlns:p14="http://schemas.microsoft.com/office/powerpoint/2010/main" val="391213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E07645-10C2-43E9-AB8E-D9B5C967D311}"/>
              </a:ext>
            </a:extLst>
          </p:cNvPr>
          <p:cNvSpPr>
            <a:spLocks noGrp="1"/>
          </p:cNvSpPr>
          <p:nvPr>
            <p:ph type="title"/>
          </p:nvPr>
        </p:nvSpPr>
        <p:spPr/>
        <p:txBody>
          <a:bodyPr/>
          <a:lstStyle/>
          <a:p>
            <a:r>
              <a:rPr lang="fr-FR" dirty="0" err="1"/>
              <a:t>Role</a:t>
            </a:r>
            <a:endParaRPr lang="fr-FR" dirty="0"/>
          </a:p>
        </p:txBody>
      </p:sp>
      <p:sp>
        <p:nvSpPr>
          <p:cNvPr id="3" name="Espace réservé du contenu 2">
            <a:extLst>
              <a:ext uri="{FF2B5EF4-FFF2-40B4-BE49-F238E27FC236}">
                <a16:creationId xmlns:a16="http://schemas.microsoft.com/office/drawing/2014/main" id="{32DDD858-F35F-4498-9315-380843C24F57}"/>
              </a:ext>
            </a:extLst>
          </p:cNvPr>
          <p:cNvSpPr>
            <a:spLocks noGrp="1"/>
          </p:cNvSpPr>
          <p:nvPr>
            <p:ph idx="1"/>
          </p:nvPr>
        </p:nvSpPr>
        <p:spPr>
          <a:xfrm>
            <a:off x="1069848" y="1874520"/>
            <a:ext cx="9634011" cy="4880610"/>
          </a:xfrm>
        </p:spPr>
        <p:txBody>
          <a:bodyPr>
            <a:normAutofit/>
          </a:bodyPr>
          <a:lstStyle/>
          <a:p>
            <a:r>
              <a:rPr lang="fr-FR" sz="1800" dirty="0">
                <a:effectLst/>
                <a:latin typeface="Calibri" panose="020F0502020204030204" pitchFamily="34" charset="0"/>
                <a:ea typeface="Times New Roman" panose="02020603050405020304" pitchFamily="18" charset="0"/>
                <a:cs typeface="Times New Roman" panose="02020603050405020304" pitchFamily="18" charset="0"/>
              </a:rPr>
              <a:t>Application réalisée à 3 dans avec l’aide de mon tuteur de stage </a:t>
            </a:r>
          </a:p>
          <a:p>
            <a:r>
              <a:rPr lang="fr-FR" sz="1800" dirty="0">
                <a:effectLst/>
                <a:latin typeface="Calibri" panose="020F0502020204030204" pitchFamily="34" charset="0"/>
                <a:ea typeface="Times New Roman" panose="02020603050405020304" pitchFamily="18" charset="0"/>
                <a:cs typeface="Times New Roman" panose="02020603050405020304" pitchFamily="18" charset="0"/>
              </a:rPr>
              <a:t>J’ai utilisé GitHub qui  est une plateforme open source de gestion de versions et de collaboration destinée aux développeurs de logiciels. Ça me nous a permis à travailler plus facilement pour que mon tuteur et mes autres camarades arrive à voir les codes sur lesquelles on allait travailler, il pouvait modifier et rajouter des code en fonction de leur travail.</a:t>
            </a:r>
          </a:p>
          <a:p>
            <a:r>
              <a:rPr lang="fr-FR" sz="1800" dirty="0">
                <a:effectLst/>
                <a:latin typeface="Calibri" panose="020F0502020204030204" pitchFamily="34" charset="0"/>
                <a:ea typeface="Times New Roman" panose="02020603050405020304" pitchFamily="18" charset="0"/>
                <a:cs typeface="Times New Roman" panose="02020603050405020304" pitchFamily="18" charset="0"/>
              </a:rPr>
              <a:t>Notre rôle en tant que stagiaire dans l’entreprise :</a:t>
            </a:r>
          </a:p>
          <a:p>
            <a:r>
              <a:rPr lang="fr-FR" sz="1800" dirty="0">
                <a:latin typeface="Calibri" panose="020F0502020204030204" pitchFamily="34" charset="0"/>
                <a:ea typeface="Times New Roman" panose="02020603050405020304" pitchFamily="18" charset="0"/>
                <a:cs typeface="Times New Roman" panose="02020603050405020304" pitchFamily="18" charset="0"/>
              </a:rPr>
              <a:t>Création d’une interface de connexion en java pour différent client</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Réaliser une application de vente de la même sorte comme Amazon</a:t>
            </a:r>
          </a:p>
          <a:p>
            <a:pPr marL="342900" lvl="0" indent="-342900">
              <a:buFont typeface="Symbol" panose="05050102010706020507" pitchFamily="18" charset="2"/>
              <a:buChar char=""/>
            </a:pP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Rajouter des produit sur la base de données avec Excel </a:t>
            </a:r>
          </a:p>
        </p:txBody>
      </p:sp>
    </p:spTree>
    <p:extLst>
      <p:ext uri="{BB962C8B-B14F-4D97-AF65-F5344CB8AC3E}">
        <p14:creationId xmlns:p14="http://schemas.microsoft.com/office/powerpoint/2010/main" val="4150629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05B72-2D32-427E-82B9-6C13B16932E2}"/>
              </a:ext>
            </a:extLst>
          </p:cNvPr>
          <p:cNvSpPr>
            <a:spLocks noGrp="1"/>
          </p:cNvSpPr>
          <p:nvPr>
            <p:ph type="title"/>
          </p:nvPr>
        </p:nvSpPr>
        <p:spPr/>
        <p:txBody>
          <a:bodyPr/>
          <a:lstStyle/>
          <a:p>
            <a:r>
              <a:rPr lang="fr-FR" dirty="0"/>
              <a:t>Interface de connexion java</a:t>
            </a:r>
          </a:p>
        </p:txBody>
      </p:sp>
      <p:pic>
        <p:nvPicPr>
          <p:cNvPr id="12" name="Espace réservé du contenu 11">
            <a:extLst>
              <a:ext uri="{FF2B5EF4-FFF2-40B4-BE49-F238E27FC236}">
                <a16:creationId xmlns:a16="http://schemas.microsoft.com/office/drawing/2014/main" id="{13D3CD4F-5C42-4E2B-A61E-47164C49EDB1}"/>
              </a:ext>
            </a:extLst>
          </p:cNvPr>
          <p:cNvPicPr>
            <a:picLocks noGrp="1" noChangeAspect="1"/>
          </p:cNvPicPr>
          <p:nvPr>
            <p:ph idx="1"/>
          </p:nvPr>
        </p:nvPicPr>
        <p:blipFill>
          <a:blip r:embed="rId2"/>
          <a:stretch>
            <a:fillRect/>
          </a:stretch>
        </p:blipFill>
        <p:spPr>
          <a:xfrm>
            <a:off x="3059979" y="2172013"/>
            <a:ext cx="5654530" cy="3756986"/>
          </a:xfrm>
        </p:spPr>
      </p:pic>
    </p:spTree>
    <p:extLst>
      <p:ext uri="{BB962C8B-B14F-4D97-AF65-F5344CB8AC3E}">
        <p14:creationId xmlns:p14="http://schemas.microsoft.com/office/powerpoint/2010/main" val="166874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1EB089-E4BD-454E-860A-7C6485EB4AE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022D2ECA-9BF6-4AF3-BF43-081DDBFF2FC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98158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8DA8FD-B6D7-43EF-BB80-79E0D8E45DD1}"/>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48C04F60-BB13-41BB-B3B6-850B2B8E23E4}"/>
              </a:ext>
            </a:extLst>
          </p:cNvPr>
          <p:cNvSpPr>
            <a:spLocks noGrp="1"/>
          </p:cNvSpPr>
          <p:nvPr>
            <p:ph idx="1"/>
          </p:nvPr>
        </p:nvSpPr>
        <p:spPr/>
        <p:txBody>
          <a:bodyPr/>
          <a:lstStyle/>
          <a:p>
            <a:endParaRPr lang="fr-FR"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899503875"/>
      </p:ext>
    </p:extLst>
  </p:cSld>
  <p:clrMapOvr>
    <a:masterClrMapping/>
  </p:clrMapOvr>
</p:sld>
</file>

<file path=ppt/theme/theme1.xml><?xml version="1.0" encoding="utf-8"?>
<a:theme xmlns:a="http://schemas.openxmlformats.org/drawingml/2006/main" name="BohemianVTI">
  <a:themeElements>
    <a:clrScheme name="AnalogousFromLightSeedRightStep">
      <a:dk1>
        <a:srgbClr val="000000"/>
      </a:dk1>
      <a:lt1>
        <a:srgbClr val="FFFFFF"/>
      </a:lt1>
      <a:dk2>
        <a:srgbClr val="242A41"/>
      </a:dk2>
      <a:lt2>
        <a:srgbClr val="E8E2E5"/>
      </a:lt2>
      <a:accent1>
        <a:srgbClr val="32B67D"/>
      </a:accent1>
      <a:accent2>
        <a:srgbClr val="37B0AE"/>
      </a:accent2>
      <a:accent3>
        <a:srgbClr val="46A9EA"/>
      </a:accent3>
      <a:accent4>
        <a:srgbClr val="4E6BEB"/>
      </a:accent4>
      <a:accent5>
        <a:srgbClr val="8C6EEE"/>
      </a:accent5>
      <a:accent6>
        <a:srgbClr val="B44EEB"/>
      </a:accent6>
      <a:hlink>
        <a:srgbClr val="AE6987"/>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338</TotalTime>
  <Words>447</Words>
  <Application>Microsoft Office PowerPoint</Application>
  <PresentationFormat>Grand écran</PresentationFormat>
  <Paragraphs>37</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Avenir Next LT Pro</vt:lpstr>
      <vt:lpstr>Calibri</vt:lpstr>
      <vt:lpstr>Modern Love</vt:lpstr>
      <vt:lpstr>Nunito Sans</vt:lpstr>
      <vt:lpstr>Symbol</vt:lpstr>
      <vt:lpstr>BohemianVTI</vt:lpstr>
      <vt:lpstr>Rapport de stage </vt:lpstr>
      <vt:lpstr>Sommaire </vt:lpstr>
      <vt:lpstr>entreprise</vt:lpstr>
      <vt:lpstr>Les taches a réalisées</vt:lpstr>
      <vt:lpstr>Tache a réalisée</vt:lpstr>
      <vt:lpstr>Role</vt:lpstr>
      <vt:lpstr>Interface de connexion java</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stage </dc:title>
  <dc:creator>Ben Becker</dc:creator>
  <cp:lastModifiedBy>Ben Becker</cp:lastModifiedBy>
  <cp:revision>14</cp:revision>
  <dcterms:created xsi:type="dcterms:W3CDTF">2022-09-07T22:31:07Z</dcterms:created>
  <dcterms:modified xsi:type="dcterms:W3CDTF">2022-09-08T11:12:24Z</dcterms:modified>
</cp:coreProperties>
</file>