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8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9168C-B115-46DF-B619-4036DD5088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239A2F6-E216-42BD-9A57-006B1C8A797C}">
      <dgm:prSet phldrT="[Texte]"/>
      <dgm:spPr/>
      <dgm:t>
        <a:bodyPr/>
        <a:lstStyle/>
        <a:p>
          <a:r>
            <a:rPr lang="fr-FR" dirty="0"/>
            <a:t>MY</a:t>
          </a:r>
        </a:p>
      </dgm:t>
    </dgm:pt>
    <dgm:pt modelId="{20DD5E05-833D-4646-8B32-69E4DA8F5248}" type="parTrans" cxnId="{F1ED9A62-DD1D-46F7-870C-6EA43D7A21EF}">
      <dgm:prSet/>
      <dgm:spPr/>
      <dgm:t>
        <a:bodyPr/>
        <a:lstStyle/>
        <a:p>
          <a:endParaRPr lang="fr-FR"/>
        </a:p>
      </dgm:t>
    </dgm:pt>
    <dgm:pt modelId="{E8887ADB-D7F1-415A-91B2-713D05978A38}" type="sibTrans" cxnId="{F1ED9A62-DD1D-46F7-870C-6EA43D7A21EF}">
      <dgm:prSet/>
      <dgm:spPr/>
      <dgm:t>
        <a:bodyPr/>
        <a:lstStyle/>
        <a:p>
          <a:endParaRPr lang="fr-FR"/>
        </a:p>
      </dgm:t>
    </dgm:pt>
    <dgm:pt modelId="{BA5B86D7-541C-499E-AB33-40C7B0B62150}">
      <dgm:prSet phldrT="[Texte]"/>
      <dgm:spPr/>
      <dgm:t>
        <a:bodyPr/>
        <a:lstStyle/>
        <a:p>
          <a:r>
            <a:rPr lang="fr-FR" dirty="0"/>
            <a:t>Ben Chef de projet</a:t>
          </a:r>
        </a:p>
      </dgm:t>
    </dgm:pt>
    <dgm:pt modelId="{74CDC007-2071-4E78-BB96-DF9B6717CB8B}" type="parTrans" cxnId="{56308A1B-EA7B-4E86-8FE3-64A19B5794A2}">
      <dgm:prSet/>
      <dgm:spPr/>
      <dgm:t>
        <a:bodyPr/>
        <a:lstStyle/>
        <a:p>
          <a:endParaRPr lang="fr-FR"/>
        </a:p>
      </dgm:t>
    </dgm:pt>
    <dgm:pt modelId="{D3FF7119-0A75-4E5E-A6E7-212389A40A29}" type="sibTrans" cxnId="{56308A1B-EA7B-4E86-8FE3-64A19B5794A2}">
      <dgm:prSet/>
      <dgm:spPr/>
      <dgm:t>
        <a:bodyPr/>
        <a:lstStyle/>
        <a:p>
          <a:endParaRPr lang="fr-FR"/>
        </a:p>
      </dgm:t>
    </dgm:pt>
    <dgm:pt modelId="{1FE5D5D8-0EFF-4867-990A-DFC20A540D55}">
      <dgm:prSet phldrT="[Texte]"/>
      <dgm:spPr/>
      <dgm:t>
        <a:bodyPr/>
        <a:lstStyle/>
        <a:p>
          <a:r>
            <a:rPr lang="fr-FR" dirty="0"/>
            <a:t>Dylan Resp Java</a:t>
          </a:r>
        </a:p>
      </dgm:t>
    </dgm:pt>
    <dgm:pt modelId="{FA9F59A7-6069-4CC6-8715-FC0B184B63BC}" type="parTrans" cxnId="{790FE11D-0E65-4E54-BD45-9C5BDC43D597}">
      <dgm:prSet/>
      <dgm:spPr/>
      <dgm:t>
        <a:bodyPr/>
        <a:lstStyle/>
        <a:p>
          <a:endParaRPr lang="fr-FR"/>
        </a:p>
      </dgm:t>
    </dgm:pt>
    <dgm:pt modelId="{CFE21D1D-9FCB-454B-AB69-DB4DDB6C8086}" type="sibTrans" cxnId="{790FE11D-0E65-4E54-BD45-9C5BDC43D597}">
      <dgm:prSet/>
      <dgm:spPr/>
      <dgm:t>
        <a:bodyPr/>
        <a:lstStyle/>
        <a:p>
          <a:endParaRPr lang="fr-FR"/>
        </a:p>
      </dgm:t>
    </dgm:pt>
    <dgm:pt modelId="{8D9D44C2-9A61-492B-8D66-1A292969515D}">
      <dgm:prSet phldrT="[Texte]"/>
      <dgm:spPr/>
      <dgm:t>
        <a:bodyPr/>
        <a:lstStyle/>
        <a:p>
          <a:r>
            <a:rPr lang="fr-FR" dirty="0"/>
            <a:t>Lymean Resp BD</a:t>
          </a:r>
        </a:p>
      </dgm:t>
    </dgm:pt>
    <dgm:pt modelId="{A1C8F1B6-29A0-41FD-AC9B-6B13B7C9A2AD}" type="parTrans" cxnId="{8A61ED8C-D6CF-42C4-9668-B67A3C368448}">
      <dgm:prSet/>
      <dgm:spPr/>
      <dgm:t>
        <a:bodyPr/>
        <a:lstStyle/>
        <a:p>
          <a:endParaRPr lang="fr-FR"/>
        </a:p>
      </dgm:t>
    </dgm:pt>
    <dgm:pt modelId="{0D3BB3CA-D348-40FA-9FDA-23CB932F5C8C}" type="sibTrans" cxnId="{8A61ED8C-D6CF-42C4-9668-B67A3C368448}">
      <dgm:prSet/>
      <dgm:spPr/>
      <dgm:t>
        <a:bodyPr/>
        <a:lstStyle/>
        <a:p>
          <a:endParaRPr lang="fr-FR"/>
        </a:p>
      </dgm:t>
    </dgm:pt>
    <dgm:pt modelId="{F3AE75F6-8E92-49AD-B06D-AD5F956EB239}" type="pres">
      <dgm:prSet presAssocID="{FD89168C-B115-46DF-B619-4036DD5088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3E94DA-C20F-45B1-9392-5ED3DE5AC9B3}" type="pres">
      <dgm:prSet presAssocID="{0239A2F6-E216-42BD-9A57-006B1C8A797C}" presName="hierRoot1" presStyleCnt="0"/>
      <dgm:spPr/>
    </dgm:pt>
    <dgm:pt modelId="{3482FB4E-8B7D-4042-B208-310C555CA08E}" type="pres">
      <dgm:prSet presAssocID="{0239A2F6-E216-42BD-9A57-006B1C8A797C}" presName="composite" presStyleCnt="0"/>
      <dgm:spPr/>
    </dgm:pt>
    <dgm:pt modelId="{6D3C5688-8C34-4F56-A5FC-ED1C37242257}" type="pres">
      <dgm:prSet presAssocID="{0239A2F6-E216-42BD-9A57-006B1C8A797C}" presName="background" presStyleLbl="node0" presStyleIdx="0" presStyleCnt="1"/>
      <dgm:spPr/>
    </dgm:pt>
    <dgm:pt modelId="{2F715927-5D60-427E-9341-EAE1B769BEF4}" type="pres">
      <dgm:prSet presAssocID="{0239A2F6-E216-42BD-9A57-006B1C8A797C}" presName="text" presStyleLbl="fgAcc0" presStyleIdx="0" presStyleCnt="1" custLinFactNeighborX="1576" custLinFactNeighborY="-6329">
        <dgm:presLayoutVars>
          <dgm:chPref val="3"/>
        </dgm:presLayoutVars>
      </dgm:prSet>
      <dgm:spPr/>
    </dgm:pt>
    <dgm:pt modelId="{A842E8C5-0E83-445B-81B9-54EA746FA788}" type="pres">
      <dgm:prSet presAssocID="{0239A2F6-E216-42BD-9A57-006B1C8A797C}" presName="hierChild2" presStyleCnt="0"/>
      <dgm:spPr/>
    </dgm:pt>
    <dgm:pt modelId="{D74476F5-46F0-49B0-9696-637C1B367F98}" type="pres">
      <dgm:prSet presAssocID="{74CDC007-2071-4E78-BB96-DF9B6717CB8B}" presName="Name10" presStyleLbl="parChTrans1D2" presStyleIdx="0" presStyleCnt="1"/>
      <dgm:spPr/>
    </dgm:pt>
    <dgm:pt modelId="{CEFE0398-5CAF-496F-ACEE-67856D109467}" type="pres">
      <dgm:prSet presAssocID="{BA5B86D7-541C-499E-AB33-40C7B0B62150}" presName="hierRoot2" presStyleCnt="0"/>
      <dgm:spPr/>
    </dgm:pt>
    <dgm:pt modelId="{0F5E5AA5-718D-45B7-A94E-AA6654D4CAD0}" type="pres">
      <dgm:prSet presAssocID="{BA5B86D7-541C-499E-AB33-40C7B0B62150}" presName="composite2" presStyleCnt="0"/>
      <dgm:spPr/>
    </dgm:pt>
    <dgm:pt modelId="{5C11444B-0E73-447A-8C30-EE9DF62AF2FF}" type="pres">
      <dgm:prSet presAssocID="{BA5B86D7-541C-499E-AB33-40C7B0B62150}" presName="background2" presStyleLbl="node2" presStyleIdx="0" presStyleCnt="1"/>
      <dgm:spPr/>
    </dgm:pt>
    <dgm:pt modelId="{A3C1E9A0-2F70-47BC-BFC8-A32E853B8F75}" type="pres">
      <dgm:prSet presAssocID="{BA5B86D7-541C-499E-AB33-40C7B0B62150}" presName="text2" presStyleLbl="fgAcc2" presStyleIdx="0" presStyleCnt="1">
        <dgm:presLayoutVars>
          <dgm:chPref val="3"/>
        </dgm:presLayoutVars>
      </dgm:prSet>
      <dgm:spPr/>
    </dgm:pt>
    <dgm:pt modelId="{8A355462-8535-4122-B160-07AFE64B1E1C}" type="pres">
      <dgm:prSet presAssocID="{BA5B86D7-541C-499E-AB33-40C7B0B62150}" presName="hierChild3" presStyleCnt="0"/>
      <dgm:spPr/>
    </dgm:pt>
    <dgm:pt modelId="{A062F8FF-93C4-4227-A04B-FA8BE613276B}" type="pres">
      <dgm:prSet presAssocID="{FA9F59A7-6069-4CC6-8715-FC0B184B63BC}" presName="Name17" presStyleLbl="parChTrans1D3" presStyleIdx="0" presStyleCnt="2"/>
      <dgm:spPr/>
    </dgm:pt>
    <dgm:pt modelId="{CA79EB1F-1580-478A-9852-63A6E56ACD6A}" type="pres">
      <dgm:prSet presAssocID="{1FE5D5D8-0EFF-4867-990A-DFC20A540D55}" presName="hierRoot3" presStyleCnt="0"/>
      <dgm:spPr/>
    </dgm:pt>
    <dgm:pt modelId="{415A8C86-D444-4AAC-B631-440FE1CFB455}" type="pres">
      <dgm:prSet presAssocID="{1FE5D5D8-0EFF-4867-990A-DFC20A540D55}" presName="composite3" presStyleCnt="0"/>
      <dgm:spPr/>
    </dgm:pt>
    <dgm:pt modelId="{56584552-7BD7-4B69-8CC3-2BA5D86601EB}" type="pres">
      <dgm:prSet presAssocID="{1FE5D5D8-0EFF-4867-990A-DFC20A540D55}" presName="background3" presStyleLbl="node3" presStyleIdx="0" presStyleCnt="2"/>
      <dgm:spPr/>
    </dgm:pt>
    <dgm:pt modelId="{5669BB4E-4769-4CC1-A885-1DCFE2366CDE}" type="pres">
      <dgm:prSet presAssocID="{1FE5D5D8-0EFF-4867-990A-DFC20A540D55}" presName="text3" presStyleLbl="fgAcc3" presStyleIdx="0" presStyleCnt="2">
        <dgm:presLayoutVars>
          <dgm:chPref val="3"/>
        </dgm:presLayoutVars>
      </dgm:prSet>
      <dgm:spPr/>
    </dgm:pt>
    <dgm:pt modelId="{6687CAA3-4C93-4E74-A32C-54DC9390BA00}" type="pres">
      <dgm:prSet presAssocID="{1FE5D5D8-0EFF-4867-990A-DFC20A540D55}" presName="hierChild4" presStyleCnt="0"/>
      <dgm:spPr/>
    </dgm:pt>
    <dgm:pt modelId="{098358F0-B87F-4651-8C1B-AFCDD8BBA529}" type="pres">
      <dgm:prSet presAssocID="{A1C8F1B6-29A0-41FD-AC9B-6B13B7C9A2AD}" presName="Name17" presStyleLbl="parChTrans1D3" presStyleIdx="1" presStyleCnt="2"/>
      <dgm:spPr/>
    </dgm:pt>
    <dgm:pt modelId="{CD2DBF14-3C08-470E-8473-DAA67C81C807}" type="pres">
      <dgm:prSet presAssocID="{8D9D44C2-9A61-492B-8D66-1A292969515D}" presName="hierRoot3" presStyleCnt="0"/>
      <dgm:spPr/>
    </dgm:pt>
    <dgm:pt modelId="{6D513F99-954E-4E7A-A750-D3B1F134CC01}" type="pres">
      <dgm:prSet presAssocID="{8D9D44C2-9A61-492B-8D66-1A292969515D}" presName="composite3" presStyleCnt="0"/>
      <dgm:spPr/>
    </dgm:pt>
    <dgm:pt modelId="{E5D7ABE9-ACA6-445C-B50B-1B453CEFAFE8}" type="pres">
      <dgm:prSet presAssocID="{8D9D44C2-9A61-492B-8D66-1A292969515D}" presName="background3" presStyleLbl="node3" presStyleIdx="1" presStyleCnt="2"/>
      <dgm:spPr/>
    </dgm:pt>
    <dgm:pt modelId="{9A044CDB-C7BE-4922-9B07-3147BA055434}" type="pres">
      <dgm:prSet presAssocID="{8D9D44C2-9A61-492B-8D66-1A292969515D}" presName="text3" presStyleLbl="fgAcc3" presStyleIdx="1" presStyleCnt="2">
        <dgm:presLayoutVars>
          <dgm:chPref val="3"/>
        </dgm:presLayoutVars>
      </dgm:prSet>
      <dgm:spPr/>
    </dgm:pt>
    <dgm:pt modelId="{EDEF9E34-F84A-4CA6-82A1-042DC7848271}" type="pres">
      <dgm:prSet presAssocID="{8D9D44C2-9A61-492B-8D66-1A292969515D}" presName="hierChild4" presStyleCnt="0"/>
      <dgm:spPr/>
    </dgm:pt>
  </dgm:ptLst>
  <dgm:cxnLst>
    <dgm:cxn modelId="{56308A1B-EA7B-4E86-8FE3-64A19B5794A2}" srcId="{0239A2F6-E216-42BD-9A57-006B1C8A797C}" destId="{BA5B86D7-541C-499E-AB33-40C7B0B62150}" srcOrd="0" destOrd="0" parTransId="{74CDC007-2071-4E78-BB96-DF9B6717CB8B}" sibTransId="{D3FF7119-0A75-4E5E-A6E7-212389A40A29}"/>
    <dgm:cxn modelId="{790FE11D-0E65-4E54-BD45-9C5BDC43D597}" srcId="{BA5B86D7-541C-499E-AB33-40C7B0B62150}" destId="{1FE5D5D8-0EFF-4867-990A-DFC20A540D55}" srcOrd="0" destOrd="0" parTransId="{FA9F59A7-6069-4CC6-8715-FC0B184B63BC}" sibTransId="{CFE21D1D-9FCB-454B-AB69-DB4DDB6C8086}"/>
    <dgm:cxn modelId="{DB290E39-2D11-437B-A1D4-A05D700EDED7}" type="presOf" srcId="{74CDC007-2071-4E78-BB96-DF9B6717CB8B}" destId="{D74476F5-46F0-49B0-9696-637C1B367F98}" srcOrd="0" destOrd="0" presId="urn:microsoft.com/office/officeart/2005/8/layout/hierarchy1"/>
    <dgm:cxn modelId="{20910A5F-46D6-4037-A5BC-40A057F012B4}" type="presOf" srcId="{A1C8F1B6-29A0-41FD-AC9B-6B13B7C9A2AD}" destId="{098358F0-B87F-4651-8C1B-AFCDD8BBA529}" srcOrd="0" destOrd="0" presId="urn:microsoft.com/office/officeart/2005/8/layout/hierarchy1"/>
    <dgm:cxn modelId="{F1ED9A62-DD1D-46F7-870C-6EA43D7A21EF}" srcId="{FD89168C-B115-46DF-B619-4036DD50886D}" destId="{0239A2F6-E216-42BD-9A57-006B1C8A797C}" srcOrd="0" destOrd="0" parTransId="{20DD5E05-833D-4646-8B32-69E4DA8F5248}" sibTransId="{E8887ADB-D7F1-415A-91B2-713D05978A38}"/>
    <dgm:cxn modelId="{1D5BF283-0AE5-4145-8AB4-1C2CA6A9B3E5}" type="presOf" srcId="{1FE5D5D8-0EFF-4867-990A-DFC20A540D55}" destId="{5669BB4E-4769-4CC1-A885-1DCFE2366CDE}" srcOrd="0" destOrd="0" presId="urn:microsoft.com/office/officeart/2005/8/layout/hierarchy1"/>
    <dgm:cxn modelId="{8A61ED8C-D6CF-42C4-9668-B67A3C368448}" srcId="{BA5B86D7-541C-499E-AB33-40C7B0B62150}" destId="{8D9D44C2-9A61-492B-8D66-1A292969515D}" srcOrd="1" destOrd="0" parTransId="{A1C8F1B6-29A0-41FD-AC9B-6B13B7C9A2AD}" sibTransId="{0D3BB3CA-D348-40FA-9FDA-23CB932F5C8C}"/>
    <dgm:cxn modelId="{2C0881A1-56F8-479D-B27F-6972F180F7DA}" type="presOf" srcId="{FA9F59A7-6069-4CC6-8715-FC0B184B63BC}" destId="{A062F8FF-93C4-4227-A04B-FA8BE613276B}" srcOrd="0" destOrd="0" presId="urn:microsoft.com/office/officeart/2005/8/layout/hierarchy1"/>
    <dgm:cxn modelId="{99B3D4BB-CF63-46BC-BF93-0DC437275E68}" type="presOf" srcId="{FD89168C-B115-46DF-B619-4036DD50886D}" destId="{F3AE75F6-8E92-49AD-B06D-AD5F956EB239}" srcOrd="0" destOrd="0" presId="urn:microsoft.com/office/officeart/2005/8/layout/hierarchy1"/>
    <dgm:cxn modelId="{8F4BE5C5-63EA-448B-BF27-D0053335CC92}" type="presOf" srcId="{BA5B86D7-541C-499E-AB33-40C7B0B62150}" destId="{A3C1E9A0-2F70-47BC-BFC8-A32E853B8F75}" srcOrd="0" destOrd="0" presId="urn:microsoft.com/office/officeart/2005/8/layout/hierarchy1"/>
    <dgm:cxn modelId="{02A9FAEC-0327-466E-93F9-D3DB94D791FF}" type="presOf" srcId="{8D9D44C2-9A61-492B-8D66-1A292969515D}" destId="{9A044CDB-C7BE-4922-9B07-3147BA055434}" srcOrd="0" destOrd="0" presId="urn:microsoft.com/office/officeart/2005/8/layout/hierarchy1"/>
    <dgm:cxn modelId="{588169FB-7F53-4522-B499-078C6D5AA1C6}" type="presOf" srcId="{0239A2F6-E216-42BD-9A57-006B1C8A797C}" destId="{2F715927-5D60-427E-9341-EAE1B769BEF4}" srcOrd="0" destOrd="0" presId="urn:microsoft.com/office/officeart/2005/8/layout/hierarchy1"/>
    <dgm:cxn modelId="{EBD55B2D-96F3-411E-AE8D-9896E53B2702}" type="presParOf" srcId="{F3AE75F6-8E92-49AD-B06D-AD5F956EB239}" destId="{593E94DA-C20F-45B1-9392-5ED3DE5AC9B3}" srcOrd="0" destOrd="0" presId="urn:microsoft.com/office/officeart/2005/8/layout/hierarchy1"/>
    <dgm:cxn modelId="{DA77CE15-D1BE-45B5-A4DE-4A93DB88152C}" type="presParOf" srcId="{593E94DA-C20F-45B1-9392-5ED3DE5AC9B3}" destId="{3482FB4E-8B7D-4042-B208-310C555CA08E}" srcOrd="0" destOrd="0" presId="urn:microsoft.com/office/officeart/2005/8/layout/hierarchy1"/>
    <dgm:cxn modelId="{67BC09E6-B313-4B4E-84CE-2630BD74D076}" type="presParOf" srcId="{3482FB4E-8B7D-4042-B208-310C555CA08E}" destId="{6D3C5688-8C34-4F56-A5FC-ED1C37242257}" srcOrd="0" destOrd="0" presId="urn:microsoft.com/office/officeart/2005/8/layout/hierarchy1"/>
    <dgm:cxn modelId="{DE162AA4-9D78-4761-8424-38A3E3DC1E1D}" type="presParOf" srcId="{3482FB4E-8B7D-4042-B208-310C555CA08E}" destId="{2F715927-5D60-427E-9341-EAE1B769BEF4}" srcOrd="1" destOrd="0" presId="urn:microsoft.com/office/officeart/2005/8/layout/hierarchy1"/>
    <dgm:cxn modelId="{EC968849-77D9-42AF-B626-2E94AF4A4897}" type="presParOf" srcId="{593E94DA-C20F-45B1-9392-5ED3DE5AC9B3}" destId="{A842E8C5-0E83-445B-81B9-54EA746FA788}" srcOrd="1" destOrd="0" presId="urn:microsoft.com/office/officeart/2005/8/layout/hierarchy1"/>
    <dgm:cxn modelId="{ABBF225E-AD6E-49BC-83AD-ECD20EB479C3}" type="presParOf" srcId="{A842E8C5-0E83-445B-81B9-54EA746FA788}" destId="{D74476F5-46F0-49B0-9696-637C1B367F98}" srcOrd="0" destOrd="0" presId="urn:microsoft.com/office/officeart/2005/8/layout/hierarchy1"/>
    <dgm:cxn modelId="{4399FE4A-0247-4687-BAE6-D3A64336FCDF}" type="presParOf" srcId="{A842E8C5-0E83-445B-81B9-54EA746FA788}" destId="{CEFE0398-5CAF-496F-ACEE-67856D109467}" srcOrd="1" destOrd="0" presId="urn:microsoft.com/office/officeart/2005/8/layout/hierarchy1"/>
    <dgm:cxn modelId="{221DAEC3-908A-43DF-AF01-D0E6D0738A7B}" type="presParOf" srcId="{CEFE0398-5CAF-496F-ACEE-67856D109467}" destId="{0F5E5AA5-718D-45B7-A94E-AA6654D4CAD0}" srcOrd="0" destOrd="0" presId="urn:microsoft.com/office/officeart/2005/8/layout/hierarchy1"/>
    <dgm:cxn modelId="{DCD36F92-1549-49C0-8ED8-0DF2B6168EE8}" type="presParOf" srcId="{0F5E5AA5-718D-45B7-A94E-AA6654D4CAD0}" destId="{5C11444B-0E73-447A-8C30-EE9DF62AF2FF}" srcOrd="0" destOrd="0" presId="urn:microsoft.com/office/officeart/2005/8/layout/hierarchy1"/>
    <dgm:cxn modelId="{54F310E9-B191-43D8-9FC1-B0A3AE15D161}" type="presParOf" srcId="{0F5E5AA5-718D-45B7-A94E-AA6654D4CAD0}" destId="{A3C1E9A0-2F70-47BC-BFC8-A32E853B8F75}" srcOrd="1" destOrd="0" presId="urn:microsoft.com/office/officeart/2005/8/layout/hierarchy1"/>
    <dgm:cxn modelId="{17A52D17-EA35-4263-ACA9-D3101DE12E0E}" type="presParOf" srcId="{CEFE0398-5CAF-496F-ACEE-67856D109467}" destId="{8A355462-8535-4122-B160-07AFE64B1E1C}" srcOrd="1" destOrd="0" presId="urn:microsoft.com/office/officeart/2005/8/layout/hierarchy1"/>
    <dgm:cxn modelId="{C98524B0-55A1-4606-903D-350F4F0E9818}" type="presParOf" srcId="{8A355462-8535-4122-B160-07AFE64B1E1C}" destId="{A062F8FF-93C4-4227-A04B-FA8BE613276B}" srcOrd="0" destOrd="0" presId="urn:microsoft.com/office/officeart/2005/8/layout/hierarchy1"/>
    <dgm:cxn modelId="{7B75E741-5F4E-499D-BC77-5944168F59AC}" type="presParOf" srcId="{8A355462-8535-4122-B160-07AFE64B1E1C}" destId="{CA79EB1F-1580-478A-9852-63A6E56ACD6A}" srcOrd="1" destOrd="0" presId="urn:microsoft.com/office/officeart/2005/8/layout/hierarchy1"/>
    <dgm:cxn modelId="{2464B98F-B957-4B31-803B-F17C08C8911B}" type="presParOf" srcId="{CA79EB1F-1580-478A-9852-63A6E56ACD6A}" destId="{415A8C86-D444-4AAC-B631-440FE1CFB455}" srcOrd="0" destOrd="0" presId="urn:microsoft.com/office/officeart/2005/8/layout/hierarchy1"/>
    <dgm:cxn modelId="{65DDDC7D-DA03-4F9D-82A5-D2F746B1A6B1}" type="presParOf" srcId="{415A8C86-D444-4AAC-B631-440FE1CFB455}" destId="{56584552-7BD7-4B69-8CC3-2BA5D86601EB}" srcOrd="0" destOrd="0" presId="urn:microsoft.com/office/officeart/2005/8/layout/hierarchy1"/>
    <dgm:cxn modelId="{206B8F00-D10C-40F4-8314-1D699EA26911}" type="presParOf" srcId="{415A8C86-D444-4AAC-B631-440FE1CFB455}" destId="{5669BB4E-4769-4CC1-A885-1DCFE2366CDE}" srcOrd="1" destOrd="0" presId="urn:microsoft.com/office/officeart/2005/8/layout/hierarchy1"/>
    <dgm:cxn modelId="{CB11FCC3-79A1-4C6B-8DCB-35996DF8C4E5}" type="presParOf" srcId="{CA79EB1F-1580-478A-9852-63A6E56ACD6A}" destId="{6687CAA3-4C93-4E74-A32C-54DC9390BA00}" srcOrd="1" destOrd="0" presId="urn:microsoft.com/office/officeart/2005/8/layout/hierarchy1"/>
    <dgm:cxn modelId="{03D64E4E-516F-4A98-854F-7DC54F2C40A4}" type="presParOf" srcId="{8A355462-8535-4122-B160-07AFE64B1E1C}" destId="{098358F0-B87F-4651-8C1B-AFCDD8BBA529}" srcOrd="2" destOrd="0" presId="urn:microsoft.com/office/officeart/2005/8/layout/hierarchy1"/>
    <dgm:cxn modelId="{036E635B-1AEF-42A2-900D-7623B42DF9F2}" type="presParOf" srcId="{8A355462-8535-4122-B160-07AFE64B1E1C}" destId="{CD2DBF14-3C08-470E-8473-DAA67C81C807}" srcOrd="3" destOrd="0" presId="urn:microsoft.com/office/officeart/2005/8/layout/hierarchy1"/>
    <dgm:cxn modelId="{85D55768-47E5-4E31-B389-10E7CB013184}" type="presParOf" srcId="{CD2DBF14-3C08-470E-8473-DAA67C81C807}" destId="{6D513F99-954E-4E7A-A750-D3B1F134CC01}" srcOrd="0" destOrd="0" presId="urn:microsoft.com/office/officeart/2005/8/layout/hierarchy1"/>
    <dgm:cxn modelId="{D6006E30-8331-45DD-AE0C-888F810BEE7E}" type="presParOf" srcId="{6D513F99-954E-4E7A-A750-D3B1F134CC01}" destId="{E5D7ABE9-ACA6-445C-B50B-1B453CEFAFE8}" srcOrd="0" destOrd="0" presId="urn:microsoft.com/office/officeart/2005/8/layout/hierarchy1"/>
    <dgm:cxn modelId="{81D79263-0A91-4A84-9B1C-F3FC8DEDDE1D}" type="presParOf" srcId="{6D513F99-954E-4E7A-A750-D3B1F134CC01}" destId="{9A044CDB-C7BE-4922-9B07-3147BA055434}" srcOrd="1" destOrd="0" presId="urn:microsoft.com/office/officeart/2005/8/layout/hierarchy1"/>
    <dgm:cxn modelId="{EA41C736-20AD-43B2-A2E4-E429617CC374}" type="presParOf" srcId="{CD2DBF14-3C08-470E-8473-DAA67C81C807}" destId="{EDEF9E34-F84A-4CA6-82A1-042DC78482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68CDF-18CB-4F16-941F-1757BBBD77C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C57362-F70D-4A62-AEB9-980CE53EBD71}">
      <dgm:prSet phldrT="[Texte]"/>
      <dgm:spPr/>
      <dgm:t>
        <a:bodyPr/>
        <a:lstStyle/>
        <a:p>
          <a:r>
            <a:rPr lang="fr-FR" dirty="0"/>
            <a:t>Interface graphique (Java)</a:t>
          </a:r>
        </a:p>
      </dgm:t>
    </dgm:pt>
    <dgm:pt modelId="{69D2B411-D664-41C3-B73C-7F913819B4DD}" type="parTrans" cxnId="{9EA9D27F-54D7-4379-B972-6E58050A8746}">
      <dgm:prSet/>
      <dgm:spPr/>
      <dgm:t>
        <a:bodyPr/>
        <a:lstStyle/>
        <a:p>
          <a:endParaRPr lang="fr-FR"/>
        </a:p>
      </dgm:t>
    </dgm:pt>
    <dgm:pt modelId="{207ADF19-115A-44BE-BE78-C485554F4EFB}" type="sibTrans" cxnId="{9EA9D27F-54D7-4379-B972-6E58050A8746}">
      <dgm:prSet/>
      <dgm:spPr/>
      <dgm:t>
        <a:bodyPr/>
        <a:lstStyle/>
        <a:p>
          <a:endParaRPr lang="fr-FR"/>
        </a:p>
      </dgm:t>
    </dgm:pt>
    <dgm:pt modelId="{77421C71-860E-4D0E-B6CD-5BCDDE71966A}">
      <dgm:prSet phldrT="[Texte]"/>
      <dgm:spPr/>
      <dgm:t>
        <a:bodyPr/>
        <a:lstStyle/>
        <a:p>
          <a:r>
            <a:rPr lang="fr-FR" dirty="0"/>
            <a:t>Saisie des noms</a:t>
          </a:r>
        </a:p>
      </dgm:t>
    </dgm:pt>
    <dgm:pt modelId="{25765069-5BEA-4A12-9091-7BC8DE138542}" type="parTrans" cxnId="{24DFB6E7-9EC8-46C2-9751-11931FE4A192}">
      <dgm:prSet/>
      <dgm:spPr/>
      <dgm:t>
        <a:bodyPr/>
        <a:lstStyle/>
        <a:p>
          <a:endParaRPr lang="fr-FR"/>
        </a:p>
      </dgm:t>
    </dgm:pt>
    <dgm:pt modelId="{A00A3880-9EF1-4EAC-94DF-1E4882414793}" type="sibTrans" cxnId="{24DFB6E7-9EC8-46C2-9751-11931FE4A192}">
      <dgm:prSet/>
      <dgm:spPr/>
      <dgm:t>
        <a:bodyPr/>
        <a:lstStyle/>
        <a:p>
          <a:endParaRPr lang="fr-FR"/>
        </a:p>
      </dgm:t>
    </dgm:pt>
    <dgm:pt modelId="{6D589821-B815-4A9A-95AC-73FDAAF8842C}">
      <dgm:prSet phldrT="[Texte]"/>
      <dgm:spPr/>
      <dgm:t>
        <a:bodyPr/>
        <a:lstStyle/>
        <a:p>
          <a:r>
            <a:rPr lang="fr-FR" dirty="0"/>
            <a:t>Insertion photo</a:t>
          </a:r>
        </a:p>
      </dgm:t>
    </dgm:pt>
    <dgm:pt modelId="{6798CAD9-424A-466C-BEDA-813A69EBBE87}" type="parTrans" cxnId="{A528B809-8E95-4C7D-A571-77ED28E4A051}">
      <dgm:prSet/>
      <dgm:spPr/>
      <dgm:t>
        <a:bodyPr/>
        <a:lstStyle/>
        <a:p>
          <a:endParaRPr lang="fr-FR"/>
        </a:p>
      </dgm:t>
    </dgm:pt>
    <dgm:pt modelId="{3EA99F2C-6478-493F-A218-544075B9583F}" type="sibTrans" cxnId="{A528B809-8E95-4C7D-A571-77ED28E4A051}">
      <dgm:prSet/>
      <dgm:spPr/>
      <dgm:t>
        <a:bodyPr/>
        <a:lstStyle/>
        <a:p>
          <a:endParaRPr lang="fr-FR"/>
        </a:p>
      </dgm:t>
    </dgm:pt>
    <dgm:pt modelId="{3EC6BEA8-A953-456E-A755-C64F61F5271F}">
      <dgm:prSet phldrT="[Texte]"/>
      <dgm:spPr/>
      <dgm:t>
        <a:bodyPr/>
        <a:lstStyle/>
        <a:p>
          <a:r>
            <a:rPr lang="fr-FR" dirty="0"/>
            <a:t>Chercher info client</a:t>
          </a:r>
        </a:p>
      </dgm:t>
    </dgm:pt>
    <dgm:pt modelId="{BFFD328E-1C47-4E2B-929F-CC9EE9EFD85B}" type="parTrans" cxnId="{7AD49326-F503-42DD-9DA8-B60C32023461}">
      <dgm:prSet/>
      <dgm:spPr/>
      <dgm:t>
        <a:bodyPr/>
        <a:lstStyle/>
        <a:p>
          <a:endParaRPr lang="fr-FR"/>
        </a:p>
      </dgm:t>
    </dgm:pt>
    <dgm:pt modelId="{739CCD8E-A104-4970-BBCC-95767BA3AC73}" type="sibTrans" cxnId="{7AD49326-F503-42DD-9DA8-B60C32023461}">
      <dgm:prSet/>
      <dgm:spPr/>
      <dgm:t>
        <a:bodyPr/>
        <a:lstStyle/>
        <a:p>
          <a:endParaRPr lang="fr-FR"/>
        </a:p>
      </dgm:t>
    </dgm:pt>
    <dgm:pt modelId="{A75D94B1-FC7F-44B2-BA30-14D0A55A021E}">
      <dgm:prSet phldrT="[Texte]"/>
      <dgm:spPr/>
      <dgm:t>
        <a:bodyPr/>
        <a:lstStyle/>
        <a:p>
          <a:r>
            <a:rPr lang="fr-FR" dirty="0"/>
            <a:t>Facture a payer</a:t>
          </a:r>
        </a:p>
      </dgm:t>
    </dgm:pt>
    <dgm:pt modelId="{250B27DB-11AA-4A39-8EE1-77C38D3FC5B9}" type="parTrans" cxnId="{2E878B88-340E-45C3-AE11-3DC894625FD6}">
      <dgm:prSet/>
      <dgm:spPr/>
      <dgm:t>
        <a:bodyPr/>
        <a:lstStyle/>
        <a:p>
          <a:endParaRPr lang="fr-FR"/>
        </a:p>
      </dgm:t>
    </dgm:pt>
    <dgm:pt modelId="{E0E5B76B-5857-42D2-9DF4-B9DD6537BA9E}" type="sibTrans" cxnId="{2E878B88-340E-45C3-AE11-3DC894625FD6}">
      <dgm:prSet/>
      <dgm:spPr/>
      <dgm:t>
        <a:bodyPr/>
        <a:lstStyle/>
        <a:p>
          <a:endParaRPr lang="fr-FR"/>
        </a:p>
      </dgm:t>
    </dgm:pt>
    <dgm:pt modelId="{CD5847AF-9ECA-44A3-86BE-3BA0BC837049}">
      <dgm:prSet phldrT="[Texte]"/>
      <dgm:spPr/>
      <dgm:t>
        <a:bodyPr/>
        <a:lstStyle/>
        <a:p>
          <a:r>
            <a:rPr lang="fr-FR" dirty="0"/>
            <a:t>Enregistre data</a:t>
          </a:r>
        </a:p>
      </dgm:t>
    </dgm:pt>
    <dgm:pt modelId="{EF36803A-16B1-4500-9E9B-BC65FD53B186}" type="parTrans" cxnId="{42151D20-21FF-4696-AAFB-8D0933648092}">
      <dgm:prSet/>
      <dgm:spPr/>
      <dgm:t>
        <a:bodyPr/>
        <a:lstStyle/>
        <a:p>
          <a:endParaRPr lang="fr-FR"/>
        </a:p>
      </dgm:t>
    </dgm:pt>
    <dgm:pt modelId="{EEC56937-13CB-43A4-8BDD-14B2F773204F}" type="sibTrans" cxnId="{42151D20-21FF-4696-AAFB-8D0933648092}">
      <dgm:prSet/>
      <dgm:spPr/>
      <dgm:t>
        <a:bodyPr/>
        <a:lstStyle/>
        <a:p>
          <a:endParaRPr lang="fr-FR"/>
        </a:p>
      </dgm:t>
    </dgm:pt>
    <dgm:pt modelId="{B7661E4C-F986-46F7-913B-887FB951C8C8}">
      <dgm:prSet phldrT="[Texte]"/>
      <dgm:spPr/>
      <dgm:t>
        <a:bodyPr/>
        <a:lstStyle/>
        <a:p>
          <a:r>
            <a:rPr lang="fr-FR" dirty="0"/>
            <a:t>Garanti la sécurité des données</a:t>
          </a:r>
        </a:p>
      </dgm:t>
    </dgm:pt>
    <dgm:pt modelId="{D6F58592-5890-4191-B7EF-01B9260156A6}" type="parTrans" cxnId="{83B1CD1B-0AB3-4858-954A-B300FD640FE2}">
      <dgm:prSet/>
      <dgm:spPr/>
      <dgm:t>
        <a:bodyPr/>
        <a:lstStyle/>
        <a:p>
          <a:endParaRPr lang="fr-FR"/>
        </a:p>
      </dgm:t>
    </dgm:pt>
    <dgm:pt modelId="{1BCCC5B0-E44F-4200-A7E1-197A2AC48207}" type="sibTrans" cxnId="{83B1CD1B-0AB3-4858-954A-B300FD640FE2}">
      <dgm:prSet/>
      <dgm:spPr/>
      <dgm:t>
        <a:bodyPr/>
        <a:lstStyle/>
        <a:p>
          <a:endParaRPr lang="fr-FR"/>
        </a:p>
      </dgm:t>
    </dgm:pt>
    <dgm:pt modelId="{F6E648A9-AEF2-4AC0-BCF1-6BABE4221D1C}">
      <dgm:prSet phldrT="[Texte]"/>
      <dgm:spPr/>
      <dgm:t>
        <a:bodyPr/>
        <a:lstStyle/>
        <a:p>
          <a:r>
            <a:rPr lang="fr-FR" dirty="0"/>
            <a:t>Serveur BD</a:t>
          </a:r>
        </a:p>
      </dgm:t>
    </dgm:pt>
    <dgm:pt modelId="{5F9FE83E-A1BA-4502-8E69-407DFEC100C6}" type="sibTrans" cxnId="{35A47C9C-24C1-439A-893C-D431D7383816}">
      <dgm:prSet/>
      <dgm:spPr/>
      <dgm:t>
        <a:bodyPr/>
        <a:lstStyle/>
        <a:p>
          <a:endParaRPr lang="fr-FR"/>
        </a:p>
      </dgm:t>
    </dgm:pt>
    <dgm:pt modelId="{09663D3E-A37D-47B3-93FE-18BFD0D855C1}" type="parTrans" cxnId="{35A47C9C-24C1-439A-893C-D431D7383816}">
      <dgm:prSet/>
      <dgm:spPr/>
      <dgm:t>
        <a:bodyPr/>
        <a:lstStyle/>
        <a:p>
          <a:endParaRPr lang="fr-FR"/>
        </a:p>
      </dgm:t>
    </dgm:pt>
    <dgm:pt modelId="{30FE1294-CF0C-4EE0-819F-F93E2658914E}">
      <dgm:prSet phldrT="[Texte]"/>
      <dgm:spPr/>
      <dgm:t>
        <a:bodyPr/>
        <a:lstStyle/>
        <a:p>
          <a:r>
            <a:rPr lang="fr-FR" dirty="0"/>
            <a:t>Serveur traitement</a:t>
          </a:r>
        </a:p>
      </dgm:t>
    </dgm:pt>
    <dgm:pt modelId="{207AA664-480A-4BFD-9BFC-990625E18576}" type="sibTrans" cxnId="{0C9EA854-7B71-42D0-B156-AFD925CA60EC}">
      <dgm:prSet/>
      <dgm:spPr/>
      <dgm:t>
        <a:bodyPr/>
        <a:lstStyle/>
        <a:p>
          <a:endParaRPr lang="fr-FR"/>
        </a:p>
      </dgm:t>
    </dgm:pt>
    <dgm:pt modelId="{84679A5D-9EC7-4A77-BFDB-84F3753D0BB1}" type="parTrans" cxnId="{0C9EA854-7B71-42D0-B156-AFD925CA60EC}">
      <dgm:prSet/>
      <dgm:spPr/>
      <dgm:t>
        <a:bodyPr/>
        <a:lstStyle/>
        <a:p>
          <a:endParaRPr lang="fr-FR"/>
        </a:p>
      </dgm:t>
    </dgm:pt>
    <dgm:pt modelId="{4BF29B9C-809A-4133-860E-57DECB854346}" type="pres">
      <dgm:prSet presAssocID="{02E68CDF-18CB-4F16-941F-1757BBBD77C9}" presName="Name0" presStyleCnt="0">
        <dgm:presLayoutVars>
          <dgm:dir/>
          <dgm:animLvl val="lvl"/>
          <dgm:resizeHandles val="exact"/>
        </dgm:presLayoutVars>
      </dgm:prSet>
      <dgm:spPr/>
    </dgm:pt>
    <dgm:pt modelId="{FB0F4F3D-1104-4927-AFC0-36AB747E8687}" type="pres">
      <dgm:prSet presAssocID="{F6E648A9-AEF2-4AC0-BCF1-6BABE4221D1C}" presName="boxAndChildren" presStyleCnt="0"/>
      <dgm:spPr/>
    </dgm:pt>
    <dgm:pt modelId="{63EB8F03-315D-419B-B67A-15F342FC1236}" type="pres">
      <dgm:prSet presAssocID="{F6E648A9-AEF2-4AC0-BCF1-6BABE4221D1C}" presName="parentTextBox" presStyleLbl="node1" presStyleIdx="0" presStyleCnt="3"/>
      <dgm:spPr/>
    </dgm:pt>
    <dgm:pt modelId="{9603419F-4177-45C0-8449-10473441038D}" type="pres">
      <dgm:prSet presAssocID="{F6E648A9-AEF2-4AC0-BCF1-6BABE4221D1C}" presName="entireBox" presStyleLbl="node1" presStyleIdx="0" presStyleCnt="3"/>
      <dgm:spPr/>
    </dgm:pt>
    <dgm:pt modelId="{42EE23E4-AE19-4691-AAC5-309A92A896BB}" type="pres">
      <dgm:prSet presAssocID="{F6E648A9-AEF2-4AC0-BCF1-6BABE4221D1C}" presName="descendantBox" presStyleCnt="0"/>
      <dgm:spPr/>
    </dgm:pt>
    <dgm:pt modelId="{21E5FCA3-43F8-49E7-BE30-F89B9498D6DD}" type="pres">
      <dgm:prSet presAssocID="{CD5847AF-9ECA-44A3-86BE-3BA0BC837049}" presName="childTextBox" presStyleLbl="fgAccFollowNode1" presStyleIdx="0" presStyleCnt="6">
        <dgm:presLayoutVars>
          <dgm:bulletEnabled val="1"/>
        </dgm:presLayoutVars>
      </dgm:prSet>
      <dgm:spPr/>
    </dgm:pt>
    <dgm:pt modelId="{2291D1C3-892E-4F46-B2A2-997E3D79C744}" type="pres">
      <dgm:prSet presAssocID="{B7661E4C-F986-46F7-913B-887FB951C8C8}" presName="childTextBox" presStyleLbl="fgAccFollowNode1" presStyleIdx="1" presStyleCnt="6">
        <dgm:presLayoutVars>
          <dgm:bulletEnabled val="1"/>
        </dgm:presLayoutVars>
      </dgm:prSet>
      <dgm:spPr/>
    </dgm:pt>
    <dgm:pt modelId="{24D0A3DA-E17C-450A-ABBE-59AA13B72F8F}" type="pres">
      <dgm:prSet presAssocID="{207AA664-480A-4BFD-9BFC-990625E18576}" presName="sp" presStyleCnt="0"/>
      <dgm:spPr/>
    </dgm:pt>
    <dgm:pt modelId="{2BC5A734-02DD-4C89-8EB6-B2D8BE40A441}" type="pres">
      <dgm:prSet presAssocID="{30FE1294-CF0C-4EE0-819F-F93E2658914E}" presName="arrowAndChildren" presStyleCnt="0"/>
      <dgm:spPr/>
    </dgm:pt>
    <dgm:pt modelId="{C09EFE1A-B413-4398-8F8A-26EEC6DD55AA}" type="pres">
      <dgm:prSet presAssocID="{30FE1294-CF0C-4EE0-819F-F93E2658914E}" presName="parentTextArrow" presStyleLbl="node1" presStyleIdx="0" presStyleCnt="3"/>
      <dgm:spPr/>
    </dgm:pt>
    <dgm:pt modelId="{779C995C-748E-4660-B8BA-A30A7700FF4A}" type="pres">
      <dgm:prSet presAssocID="{30FE1294-CF0C-4EE0-819F-F93E2658914E}" presName="arrow" presStyleLbl="node1" presStyleIdx="1" presStyleCnt="3" custLinFactNeighborX="-147" custLinFactNeighborY="-2034"/>
      <dgm:spPr/>
    </dgm:pt>
    <dgm:pt modelId="{CBE941D0-2E28-484D-99BF-892F3F842B9E}" type="pres">
      <dgm:prSet presAssocID="{30FE1294-CF0C-4EE0-819F-F93E2658914E}" presName="descendantArrow" presStyleCnt="0"/>
      <dgm:spPr/>
    </dgm:pt>
    <dgm:pt modelId="{C7B6AB73-A2D9-454A-BA61-497FE3AB4529}" type="pres">
      <dgm:prSet presAssocID="{3EC6BEA8-A953-456E-A755-C64F61F5271F}" presName="childTextArrow" presStyleLbl="fgAccFollowNode1" presStyleIdx="2" presStyleCnt="6">
        <dgm:presLayoutVars>
          <dgm:bulletEnabled val="1"/>
        </dgm:presLayoutVars>
      </dgm:prSet>
      <dgm:spPr/>
    </dgm:pt>
    <dgm:pt modelId="{6F65F217-6A08-4CEA-B21A-062A246F8440}" type="pres">
      <dgm:prSet presAssocID="{A75D94B1-FC7F-44B2-BA30-14D0A55A021E}" presName="childTextArrow" presStyleLbl="fgAccFollowNode1" presStyleIdx="3" presStyleCnt="6">
        <dgm:presLayoutVars>
          <dgm:bulletEnabled val="1"/>
        </dgm:presLayoutVars>
      </dgm:prSet>
      <dgm:spPr/>
    </dgm:pt>
    <dgm:pt modelId="{955A7F63-F739-4050-A6C8-EAC0DF6ECE1E}" type="pres">
      <dgm:prSet presAssocID="{207ADF19-115A-44BE-BE78-C485554F4EFB}" presName="sp" presStyleCnt="0"/>
      <dgm:spPr/>
    </dgm:pt>
    <dgm:pt modelId="{7260B134-5E1B-4D7C-B20A-5D1DF0B903FB}" type="pres">
      <dgm:prSet presAssocID="{88C57362-F70D-4A62-AEB9-980CE53EBD71}" presName="arrowAndChildren" presStyleCnt="0"/>
      <dgm:spPr/>
    </dgm:pt>
    <dgm:pt modelId="{34BDB099-47D0-4573-AD90-596AF8EB60B5}" type="pres">
      <dgm:prSet presAssocID="{88C57362-F70D-4A62-AEB9-980CE53EBD71}" presName="parentTextArrow" presStyleLbl="node1" presStyleIdx="1" presStyleCnt="3"/>
      <dgm:spPr/>
    </dgm:pt>
    <dgm:pt modelId="{EF047E16-219B-4B82-8718-46DAB0EBD83E}" type="pres">
      <dgm:prSet presAssocID="{88C57362-F70D-4A62-AEB9-980CE53EBD71}" presName="arrow" presStyleLbl="node1" presStyleIdx="2" presStyleCnt="3"/>
      <dgm:spPr/>
    </dgm:pt>
    <dgm:pt modelId="{5D9FD3EB-6303-4DB7-8D17-39EDC86E9CC6}" type="pres">
      <dgm:prSet presAssocID="{88C57362-F70D-4A62-AEB9-980CE53EBD71}" presName="descendantArrow" presStyleCnt="0"/>
      <dgm:spPr/>
    </dgm:pt>
    <dgm:pt modelId="{CD7C1570-37D0-41CD-B6E3-640F537245D5}" type="pres">
      <dgm:prSet presAssocID="{77421C71-860E-4D0E-B6CD-5BCDDE71966A}" presName="childTextArrow" presStyleLbl="fgAccFollowNode1" presStyleIdx="4" presStyleCnt="6">
        <dgm:presLayoutVars>
          <dgm:bulletEnabled val="1"/>
        </dgm:presLayoutVars>
      </dgm:prSet>
      <dgm:spPr/>
    </dgm:pt>
    <dgm:pt modelId="{38B3D1BE-1029-4418-8519-22ABC4BAE6CF}" type="pres">
      <dgm:prSet presAssocID="{6D589821-B815-4A9A-95AC-73FDAAF8842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C6119800-2D59-471E-ACEF-BBD322D28F0C}" type="presOf" srcId="{02E68CDF-18CB-4F16-941F-1757BBBD77C9}" destId="{4BF29B9C-809A-4133-860E-57DECB854346}" srcOrd="0" destOrd="0" presId="urn:microsoft.com/office/officeart/2005/8/layout/process4"/>
    <dgm:cxn modelId="{A528B809-8E95-4C7D-A571-77ED28E4A051}" srcId="{88C57362-F70D-4A62-AEB9-980CE53EBD71}" destId="{6D589821-B815-4A9A-95AC-73FDAAF8842C}" srcOrd="1" destOrd="0" parTransId="{6798CAD9-424A-466C-BEDA-813A69EBBE87}" sibTransId="{3EA99F2C-6478-493F-A218-544075B9583F}"/>
    <dgm:cxn modelId="{E9A1640B-A744-4C4C-AD64-CC93A1C47337}" type="presOf" srcId="{6D589821-B815-4A9A-95AC-73FDAAF8842C}" destId="{38B3D1BE-1029-4418-8519-22ABC4BAE6CF}" srcOrd="0" destOrd="0" presId="urn:microsoft.com/office/officeart/2005/8/layout/process4"/>
    <dgm:cxn modelId="{6101DC0F-DF2F-46B7-800C-D791D90AABE0}" type="presOf" srcId="{F6E648A9-AEF2-4AC0-BCF1-6BABE4221D1C}" destId="{9603419F-4177-45C0-8449-10473441038D}" srcOrd="1" destOrd="0" presId="urn:microsoft.com/office/officeart/2005/8/layout/process4"/>
    <dgm:cxn modelId="{83B1CD1B-0AB3-4858-954A-B300FD640FE2}" srcId="{F6E648A9-AEF2-4AC0-BCF1-6BABE4221D1C}" destId="{B7661E4C-F986-46F7-913B-887FB951C8C8}" srcOrd="1" destOrd="0" parTransId="{D6F58592-5890-4191-B7EF-01B9260156A6}" sibTransId="{1BCCC5B0-E44F-4200-A7E1-197A2AC48207}"/>
    <dgm:cxn modelId="{42151D20-21FF-4696-AAFB-8D0933648092}" srcId="{F6E648A9-AEF2-4AC0-BCF1-6BABE4221D1C}" destId="{CD5847AF-9ECA-44A3-86BE-3BA0BC837049}" srcOrd="0" destOrd="0" parTransId="{EF36803A-16B1-4500-9E9B-BC65FD53B186}" sibTransId="{EEC56937-13CB-43A4-8BDD-14B2F773204F}"/>
    <dgm:cxn modelId="{7AD49326-F503-42DD-9DA8-B60C32023461}" srcId="{30FE1294-CF0C-4EE0-819F-F93E2658914E}" destId="{3EC6BEA8-A953-456E-A755-C64F61F5271F}" srcOrd="0" destOrd="0" parTransId="{BFFD328E-1C47-4E2B-929F-CC9EE9EFD85B}" sibTransId="{739CCD8E-A104-4970-BBCC-95767BA3AC73}"/>
    <dgm:cxn modelId="{3092932A-759C-48EB-960C-C316B0AAACEB}" type="presOf" srcId="{F6E648A9-AEF2-4AC0-BCF1-6BABE4221D1C}" destId="{63EB8F03-315D-419B-B67A-15F342FC1236}" srcOrd="0" destOrd="0" presId="urn:microsoft.com/office/officeart/2005/8/layout/process4"/>
    <dgm:cxn modelId="{FDDF7B31-113C-4C52-9F8A-D9EEF609249D}" type="presOf" srcId="{A75D94B1-FC7F-44B2-BA30-14D0A55A021E}" destId="{6F65F217-6A08-4CEA-B21A-062A246F8440}" srcOrd="0" destOrd="0" presId="urn:microsoft.com/office/officeart/2005/8/layout/process4"/>
    <dgm:cxn modelId="{10B67A5B-5CB9-47B1-A7A9-51260949E4DA}" type="presOf" srcId="{30FE1294-CF0C-4EE0-819F-F93E2658914E}" destId="{779C995C-748E-4660-B8BA-A30A7700FF4A}" srcOrd="1" destOrd="0" presId="urn:microsoft.com/office/officeart/2005/8/layout/process4"/>
    <dgm:cxn modelId="{13020C69-B8FE-4402-9D7C-996B2F4B5C3A}" type="presOf" srcId="{B7661E4C-F986-46F7-913B-887FB951C8C8}" destId="{2291D1C3-892E-4F46-B2A2-997E3D79C744}" srcOrd="0" destOrd="0" presId="urn:microsoft.com/office/officeart/2005/8/layout/process4"/>
    <dgm:cxn modelId="{3161DF49-0287-453F-AA4A-D21BBA772C64}" type="presOf" srcId="{3EC6BEA8-A953-456E-A755-C64F61F5271F}" destId="{C7B6AB73-A2D9-454A-BA61-497FE3AB4529}" srcOrd="0" destOrd="0" presId="urn:microsoft.com/office/officeart/2005/8/layout/process4"/>
    <dgm:cxn modelId="{0C9EA854-7B71-42D0-B156-AFD925CA60EC}" srcId="{02E68CDF-18CB-4F16-941F-1757BBBD77C9}" destId="{30FE1294-CF0C-4EE0-819F-F93E2658914E}" srcOrd="1" destOrd="0" parTransId="{84679A5D-9EC7-4A77-BFDB-84F3753D0BB1}" sibTransId="{207AA664-480A-4BFD-9BFC-990625E18576}"/>
    <dgm:cxn modelId="{9EA9D27F-54D7-4379-B972-6E58050A8746}" srcId="{02E68CDF-18CB-4F16-941F-1757BBBD77C9}" destId="{88C57362-F70D-4A62-AEB9-980CE53EBD71}" srcOrd="0" destOrd="0" parTransId="{69D2B411-D664-41C3-B73C-7F913819B4DD}" sibTransId="{207ADF19-115A-44BE-BE78-C485554F4EFB}"/>
    <dgm:cxn modelId="{2E878B88-340E-45C3-AE11-3DC894625FD6}" srcId="{30FE1294-CF0C-4EE0-819F-F93E2658914E}" destId="{A75D94B1-FC7F-44B2-BA30-14D0A55A021E}" srcOrd="1" destOrd="0" parTransId="{250B27DB-11AA-4A39-8EE1-77C38D3FC5B9}" sibTransId="{E0E5B76B-5857-42D2-9DF4-B9DD6537BA9E}"/>
    <dgm:cxn modelId="{D5815096-0839-4BE8-A725-9C6FFC103BD1}" type="presOf" srcId="{77421C71-860E-4D0E-B6CD-5BCDDE71966A}" destId="{CD7C1570-37D0-41CD-B6E3-640F537245D5}" srcOrd="0" destOrd="0" presId="urn:microsoft.com/office/officeart/2005/8/layout/process4"/>
    <dgm:cxn modelId="{35A47C9C-24C1-439A-893C-D431D7383816}" srcId="{02E68CDF-18CB-4F16-941F-1757BBBD77C9}" destId="{F6E648A9-AEF2-4AC0-BCF1-6BABE4221D1C}" srcOrd="2" destOrd="0" parTransId="{09663D3E-A37D-47B3-93FE-18BFD0D855C1}" sibTransId="{5F9FE83E-A1BA-4502-8E69-407DFEC100C6}"/>
    <dgm:cxn modelId="{42EF41E5-3240-4BB2-AA9A-4FD78B77DAAB}" type="presOf" srcId="{30FE1294-CF0C-4EE0-819F-F93E2658914E}" destId="{C09EFE1A-B413-4398-8F8A-26EEC6DD55AA}" srcOrd="0" destOrd="0" presId="urn:microsoft.com/office/officeart/2005/8/layout/process4"/>
    <dgm:cxn modelId="{24DFB6E7-9EC8-46C2-9751-11931FE4A192}" srcId="{88C57362-F70D-4A62-AEB9-980CE53EBD71}" destId="{77421C71-860E-4D0E-B6CD-5BCDDE71966A}" srcOrd="0" destOrd="0" parTransId="{25765069-5BEA-4A12-9091-7BC8DE138542}" sibTransId="{A00A3880-9EF1-4EAC-94DF-1E4882414793}"/>
    <dgm:cxn modelId="{0A9D8FF5-46E4-4837-80D4-84BBA7A0E1A4}" type="presOf" srcId="{88C57362-F70D-4A62-AEB9-980CE53EBD71}" destId="{34BDB099-47D0-4573-AD90-596AF8EB60B5}" srcOrd="0" destOrd="0" presId="urn:microsoft.com/office/officeart/2005/8/layout/process4"/>
    <dgm:cxn modelId="{C771F9F5-C9F1-42A7-9ED3-5CFB11921E0F}" type="presOf" srcId="{88C57362-F70D-4A62-AEB9-980CE53EBD71}" destId="{EF047E16-219B-4B82-8718-46DAB0EBD83E}" srcOrd="1" destOrd="0" presId="urn:microsoft.com/office/officeart/2005/8/layout/process4"/>
    <dgm:cxn modelId="{E7FD3DFB-DC9F-44F7-8023-F843AFC34A47}" type="presOf" srcId="{CD5847AF-9ECA-44A3-86BE-3BA0BC837049}" destId="{21E5FCA3-43F8-49E7-BE30-F89B9498D6DD}" srcOrd="0" destOrd="0" presId="urn:microsoft.com/office/officeart/2005/8/layout/process4"/>
    <dgm:cxn modelId="{2AA8B250-7A5B-49FE-91C3-AE9DA09360AD}" type="presParOf" srcId="{4BF29B9C-809A-4133-860E-57DECB854346}" destId="{FB0F4F3D-1104-4927-AFC0-36AB747E8687}" srcOrd="0" destOrd="0" presId="urn:microsoft.com/office/officeart/2005/8/layout/process4"/>
    <dgm:cxn modelId="{E6B1C66F-6136-47A4-ADAC-B271395B3F4F}" type="presParOf" srcId="{FB0F4F3D-1104-4927-AFC0-36AB747E8687}" destId="{63EB8F03-315D-419B-B67A-15F342FC1236}" srcOrd="0" destOrd="0" presId="urn:microsoft.com/office/officeart/2005/8/layout/process4"/>
    <dgm:cxn modelId="{9977453D-7C82-4D40-9D0A-19573BDBB7A8}" type="presParOf" srcId="{FB0F4F3D-1104-4927-AFC0-36AB747E8687}" destId="{9603419F-4177-45C0-8449-10473441038D}" srcOrd="1" destOrd="0" presId="urn:microsoft.com/office/officeart/2005/8/layout/process4"/>
    <dgm:cxn modelId="{91E42C22-5028-4050-B0E3-204B3A64D7B6}" type="presParOf" srcId="{FB0F4F3D-1104-4927-AFC0-36AB747E8687}" destId="{42EE23E4-AE19-4691-AAC5-309A92A896BB}" srcOrd="2" destOrd="0" presId="urn:microsoft.com/office/officeart/2005/8/layout/process4"/>
    <dgm:cxn modelId="{9802835D-C44E-4D28-B458-CA5E20752EE8}" type="presParOf" srcId="{42EE23E4-AE19-4691-AAC5-309A92A896BB}" destId="{21E5FCA3-43F8-49E7-BE30-F89B9498D6DD}" srcOrd="0" destOrd="0" presId="urn:microsoft.com/office/officeart/2005/8/layout/process4"/>
    <dgm:cxn modelId="{CE2B3FE9-A98D-4954-BD7B-F89FCDB3AEC2}" type="presParOf" srcId="{42EE23E4-AE19-4691-AAC5-309A92A896BB}" destId="{2291D1C3-892E-4F46-B2A2-997E3D79C744}" srcOrd="1" destOrd="0" presId="urn:microsoft.com/office/officeart/2005/8/layout/process4"/>
    <dgm:cxn modelId="{A9F7DDEE-F76B-4FFC-B58A-972B09A3D169}" type="presParOf" srcId="{4BF29B9C-809A-4133-860E-57DECB854346}" destId="{24D0A3DA-E17C-450A-ABBE-59AA13B72F8F}" srcOrd="1" destOrd="0" presId="urn:microsoft.com/office/officeart/2005/8/layout/process4"/>
    <dgm:cxn modelId="{FB414163-F180-4AC1-A7E2-DB0FF273D0F2}" type="presParOf" srcId="{4BF29B9C-809A-4133-860E-57DECB854346}" destId="{2BC5A734-02DD-4C89-8EB6-B2D8BE40A441}" srcOrd="2" destOrd="0" presId="urn:microsoft.com/office/officeart/2005/8/layout/process4"/>
    <dgm:cxn modelId="{A8FE84EA-768B-4980-9329-E83E8465109B}" type="presParOf" srcId="{2BC5A734-02DD-4C89-8EB6-B2D8BE40A441}" destId="{C09EFE1A-B413-4398-8F8A-26EEC6DD55AA}" srcOrd="0" destOrd="0" presId="urn:microsoft.com/office/officeart/2005/8/layout/process4"/>
    <dgm:cxn modelId="{871B16B5-F54B-4B21-A1AA-111B253C0795}" type="presParOf" srcId="{2BC5A734-02DD-4C89-8EB6-B2D8BE40A441}" destId="{779C995C-748E-4660-B8BA-A30A7700FF4A}" srcOrd="1" destOrd="0" presId="urn:microsoft.com/office/officeart/2005/8/layout/process4"/>
    <dgm:cxn modelId="{587B8C4B-9889-4274-BD1B-CCBA6A76E93F}" type="presParOf" srcId="{2BC5A734-02DD-4C89-8EB6-B2D8BE40A441}" destId="{CBE941D0-2E28-484D-99BF-892F3F842B9E}" srcOrd="2" destOrd="0" presId="urn:microsoft.com/office/officeart/2005/8/layout/process4"/>
    <dgm:cxn modelId="{324DCF93-7947-419E-A7D2-3191BBD674D7}" type="presParOf" srcId="{CBE941D0-2E28-484D-99BF-892F3F842B9E}" destId="{C7B6AB73-A2D9-454A-BA61-497FE3AB4529}" srcOrd="0" destOrd="0" presId="urn:microsoft.com/office/officeart/2005/8/layout/process4"/>
    <dgm:cxn modelId="{EADDC287-0944-446C-8753-EC0E0035B55B}" type="presParOf" srcId="{CBE941D0-2E28-484D-99BF-892F3F842B9E}" destId="{6F65F217-6A08-4CEA-B21A-062A246F8440}" srcOrd="1" destOrd="0" presId="urn:microsoft.com/office/officeart/2005/8/layout/process4"/>
    <dgm:cxn modelId="{7133430B-FFA4-4A27-B0E1-12A946B2F638}" type="presParOf" srcId="{4BF29B9C-809A-4133-860E-57DECB854346}" destId="{955A7F63-F739-4050-A6C8-EAC0DF6ECE1E}" srcOrd="3" destOrd="0" presId="urn:microsoft.com/office/officeart/2005/8/layout/process4"/>
    <dgm:cxn modelId="{C5C5B433-DC42-49BA-BF29-A67543585B75}" type="presParOf" srcId="{4BF29B9C-809A-4133-860E-57DECB854346}" destId="{7260B134-5E1B-4D7C-B20A-5D1DF0B903FB}" srcOrd="4" destOrd="0" presId="urn:microsoft.com/office/officeart/2005/8/layout/process4"/>
    <dgm:cxn modelId="{CFF6B83C-E803-4888-9098-8934AB733375}" type="presParOf" srcId="{7260B134-5E1B-4D7C-B20A-5D1DF0B903FB}" destId="{34BDB099-47D0-4573-AD90-596AF8EB60B5}" srcOrd="0" destOrd="0" presId="urn:microsoft.com/office/officeart/2005/8/layout/process4"/>
    <dgm:cxn modelId="{A294E966-39C5-44DE-BAB2-917608EEB5E3}" type="presParOf" srcId="{7260B134-5E1B-4D7C-B20A-5D1DF0B903FB}" destId="{EF047E16-219B-4B82-8718-46DAB0EBD83E}" srcOrd="1" destOrd="0" presId="urn:microsoft.com/office/officeart/2005/8/layout/process4"/>
    <dgm:cxn modelId="{4F074904-A057-4A49-B7C5-F02AD544E431}" type="presParOf" srcId="{7260B134-5E1B-4D7C-B20A-5D1DF0B903FB}" destId="{5D9FD3EB-6303-4DB7-8D17-39EDC86E9CC6}" srcOrd="2" destOrd="0" presId="urn:microsoft.com/office/officeart/2005/8/layout/process4"/>
    <dgm:cxn modelId="{0170B2EF-A57A-452D-B812-CF3B1BC95FD9}" type="presParOf" srcId="{5D9FD3EB-6303-4DB7-8D17-39EDC86E9CC6}" destId="{CD7C1570-37D0-41CD-B6E3-640F537245D5}" srcOrd="0" destOrd="0" presId="urn:microsoft.com/office/officeart/2005/8/layout/process4"/>
    <dgm:cxn modelId="{20DD555C-AB7B-40D2-81AC-52700D553302}" type="presParOf" srcId="{5D9FD3EB-6303-4DB7-8D17-39EDC86E9CC6}" destId="{38B3D1BE-1029-4418-8519-22ABC4BAE6C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358F0-B87F-4651-8C1B-AFCDD8BBA529}">
      <dsp:nvSpPr>
        <dsp:cNvPr id="0" name=""/>
        <dsp:cNvSpPr/>
      </dsp:nvSpPr>
      <dsp:spPr>
        <a:xfrm>
          <a:off x="3947914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2F8FF-93C4-4227-A04B-FA8BE613276B}">
      <dsp:nvSpPr>
        <dsp:cNvPr id="0" name=""/>
        <dsp:cNvSpPr/>
      </dsp:nvSpPr>
      <dsp:spPr>
        <a:xfrm>
          <a:off x="2670968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476F5-46F0-49B0-9696-637C1B367F98}">
      <dsp:nvSpPr>
        <dsp:cNvPr id="0" name=""/>
        <dsp:cNvSpPr/>
      </dsp:nvSpPr>
      <dsp:spPr>
        <a:xfrm>
          <a:off x="3902194" y="1243933"/>
          <a:ext cx="91440" cy="691686"/>
        </a:xfrm>
        <a:custGeom>
          <a:avLst/>
          <a:gdLst/>
          <a:ahLst/>
          <a:cxnLst/>
          <a:rect l="0" t="0" r="0" b="0"/>
          <a:pathLst>
            <a:path>
              <a:moveTo>
                <a:pt x="78651" y="0"/>
              </a:moveTo>
              <a:lnTo>
                <a:pt x="78651" y="498113"/>
              </a:lnTo>
              <a:lnTo>
                <a:pt x="45720" y="498113"/>
              </a:lnTo>
              <a:lnTo>
                <a:pt x="45720" y="691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C5688-8C34-4F56-A5FC-ED1C37242257}">
      <dsp:nvSpPr>
        <dsp:cNvPr id="0" name=""/>
        <dsp:cNvSpPr/>
      </dsp:nvSpPr>
      <dsp:spPr>
        <a:xfrm>
          <a:off x="2936071" y="-82928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15927-5D60-427E-9341-EAE1B769BEF4}">
      <dsp:nvSpPr>
        <dsp:cNvPr id="0" name=""/>
        <dsp:cNvSpPr/>
      </dsp:nvSpPr>
      <dsp:spPr>
        <a:xfrm>
          <a:off x="3168243" y="13763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MY</a:t>
          </a:r>
        </a:p>
      </dsp:txBody>
      <dsp:txXfrm>
        <a:off x="3207105" y="176496"/>
        <a:ext cx="2011822" cy="1249138"/>
      </dsp:txXfrm>
    </dsp:sp>
    <dsp:sp modelId="{5C11444B-0E73-447A-8C30-EE9DF62AF2FF}">
      <dsp:nvSpPr>
        <dsp:cNvPr id="0" name=""/>
        <dsp:cNvSpPr/>
      </dsp:nvSpPr>
      <dsp:spPr>
        <a:xfrm>
          <a:off x="2903140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1E9A0-2F70-47BC-BFC8-A32E853B8F75}">
      <dsp:nvSpPr>
        <dsp:cNvPr id="0" name=""/>
        <dsp:cNvSpPr/>
      </dsp:nvSpPr>
      <dsp:spPr>
        <a:xfrm>
          <a:off x="3135312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Ben Chef de projet</a:t>
          </a:r>
        </a:p>
      </dsp:txBody>
      <dsp:txXfrm>
        <a:off x="3174174" y="2195046"/>
        <a:ext cx="2011822" cy="1249138"/>
      </dsp:txXfrm>
    </dsp:sp>
    <dsp:sp modelId="{56584552-7BD7-4B69-8CC3-2BA5D86601EB}">
      <dsp:nvSpPr>
        <dsp:cNvPr id="0" name=""/>
        <dsp:cNvSpPr/>
      </dsp:nvSpPr>
      <dsp:spPr>
        <a:xfrm>
          <a:off x="1626195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BB4E-4769-4CC1-A885-1DCFE2366CDE}">
      <dsp:nvSpPr>
        <dsp:cNvPr id="0" name=""/>
        <dsp:cNvSpPr/>
      </dsp:nvSpPr>
      <dsp:spPr>
        <a:xfrm>
          <a:off x="1858367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Dylan Resp Java</a:t>
          </a:r>
        </a:p>
      </dsp:txBody>
      <dsp:txXfrm>
        <a:off x="1897229" y="4129618"/>
        <a:ext cx="2011822" cy="1249138"/>
      </dsp:txXfrm>
    </dsp:sp>
    <dsp:sp modelId="{E5D7ABE9-ACA6-445C-B50B-1B453CEFAFE8}">
      <dsp:nvSpPr>
        <dsp:cNvPr id="0" name=""/>
        <dsp:cNvSpPr/>
      </dsp:nvSpPr>
      <dsp:spPr>
        <a:xfrm>
          <a:off x="4180085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44CDB-C7BE-4922-9B07-3147BA055434}">
      <dsp:nvSpPr>
        <dsp:cNvPr id="0" name=""/>
        <dsp:cNvSpPr/>
      </dsp:nvSpPr>
      <dsp:spPr>
        <a:xfrm>
          <a:off x="4412257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Lymean Resp BD</a:t>
          </a:r>
        </a:p>
      </dsp:txBody>
      <dsp:txXfrm>
        <a:off x="4451119" y="4129618"/>
        <a:ext cx="2011822" cy="124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419F-4177-45C0-8449-10473441038D}">
      <dsp:nvSpPr>
        <dsp:cNvPr id="0" name=""/>
        <dsp:cNvSpPr/>
      </dsp:nvSpPr>
      <dsp:spPr>
        <a:xfrm>
          <a:off x="0" y="2352009"/>
          <a:ext cx="5643984" cy="77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Serveur BD</a:t>
          </a:r>
        </a:p>
      </dsp:txBody>
      <dsp:txXfrm>
        <a:off x="0" y="2352009"/>
        <a:ext cx="5643984" cy="416870"/>
      </dsp:txXfrm>
    </dsp:sp>
    <dsp:sp modelId="{21E5FCA3-43F8-49E7-BE30-F89B9498D6DD}">
      <dsp:nvSpPr>
        <dsp:cNvPr id="0" name=""/>
        <dsp:cNvSpPr/>
      </dsp:nvSpPr>
      <dsp:spPr>
        <a:xfrm>
          <a:off x="0" y="2753440"/>
          <a:ext cx="2821991" cy="355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Enregistre data</a:t>
          </a:r>
        </a:p>
      </dsp:txBody>
      <dsp:txXfrm>
        <a:off x="0" y="2753440"/>
        <a:ext cx="2821991" cy="355111"/>
      </dsp:txXfrm>
    </dsp:sp>
    <dsp:sp modelId="{2291D1C3-892E-4F46-B2A2-997E3D79C744}">
      <dsp:nvSpPr>
        <dsp:cNvPr id="0" name=""/>
        <dsp:cNvSpPr/>
      </dsp:nvSpPr>
      <dsp:spPr>
        <a:xfrm>
          <a:off x="2821992" y="2753440"/>
          <a:ext cx="2821991" cy="355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Garanti la sécurité des données</a:t>
          </a:r>
        </a:p>
      </dsp:txBody>
      <dsp:txXfrm>
        <a:off x="2821992" y="2753440"/>
        <a:ext cx="2821991" cy="355111"/>
      </dsp:txXfrm>
    </dsp:sp>
    <dsp:sp modelId="{779C995C-748E-4660-B8BA-A30A7700FF4A}">
      <dsp:nvSpPr>
        <dsp:cNvPr id="0" name=""/>
        <dsp:cNvSpPr/>
      </dsp:nvSpPr>
      <dsp:spPr>
        <a:xfrm rot="10800000">
          <a:off x="0" y="1152131"/>
          <a:ext cx="5643984" cy="118730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Serveur traitement</a:t>
          </a:r>
        </a:p>
      </dsp:txBody>
      <dsp:txXfrm rot="-10800000">
        <a:off x="0" y="1152131"/>
        <a:ext cx="5643984" cy="416745"/>
      </dsp:txXfrm>
    </dsp:sp>
    <dsp:sp modelId="{C7B6AB73-A2D9-454A-BA61-497FE3AB4529}">
      <dsp:nvSpPr>
        <dsp:cNvPr id="0" name=""/>
        <dsp:cNvSpPr/>
      </dsp:nvSpPr>
      <dsp:spPr>
        <a:xfrm>
          <a:off x="0" y="1593026"/>
          <a:ext cx="2821991" cy="3550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Chercher info client</a:t>
          </a:r>
        </a:p>
      </dsp:txBody>
      <dsp:txXfrm>
        <a:off x="0" y="1593026"/>
        <a:ext cx="2821991" cy="355005"/>
      </dsp:txXfrm>
    </dsp:sp>
    <dsp:sp modelId="{6F65F217-6A08-4CEA-B21A-062A246F8440}">
      <dsp:nvSpPr>
        <dsp:cNvPr id="0" name=""/>
        <dsp:cNvSpPr/>
      </dsp:nvSpPr>
      <dsp:spPr>
        <a:xfrm>
          <a:off x="2821992" y="1593026"/>
          <a:ext cx="2821991" cy="3550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Facture a payer</a:t>
          </a:r>
        </a:p>
      </dsp:txBody>
      <dsp:txXfrm>
        <a:off x="2821992" y="1593026"/>
        <a:ext cx="2821991" cy="355005"/>
      </dsp:txXfrm>
    </dsp:sp>
    <dsp:sp modelId="{EF047E16-219B-4B82-8718-46DAB0EBD83E}">
      <dsp:nvSpPr>
        <dsp:cNvPr id="0" name=""/>
        <dsp:cNvSpPr/>
      </dsp:nvSpPr>
      <dsp:spPr>
        <a:xfrm rot="10800000">
          <a:off x="0" y="552"/>
          <a:ext cx="5643984" cy="118730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Interface graphique (Java)</a:t>
          </a:r>
        </a:p>
      </dsp:txBody>
      <dsp:txXfrm rot="-10800000">
        <a:off x="0" y="552"/>
        <a:ext cx="5643984" cy="416745"/>
      </dsp:txXfrm>
    </dsp:sp>
    <dsp:sp modelId="{CD7C1570-37D0-41CD-B6E3-640F537245D5}">
      <dsp:nvSpPr>
        <dsp:cNvPr id="0" name=""/>
        <dsp:cNvSpPr/>
      </dsp:nvSpPr>
      <dsp:spPr>
        <a:xfrm>
          <a:off x="0" y="417297"/>
          <a:ext cx="2821991" cy="3550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Saisie des noms</a:t>
          </a:r>
        </a:p>
      </dsp:txBody>
      <dsp:txXfrm>
        <a:off x="0" y="417297"/>
        <a:ext cx="2821991" cy="355005"/>
      </dsp:txXfrm>
    </dsp:sp>
    <dsp:sp modelId="{38B3D1BE-1029-4418-8519-22ABC4BAE6CF}">
      <dsp:nvSpPr>
        <dsp:cNvPr id="0" name=""/>
        <dsp:cNvSpPr/>
      </dsp:nvSpPr>
      <dsp:spPr>
        <a:xfrm>
          <a:off x="2821992" y="417297"/>
          <a:ext cx="2821991" cy="3550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Insertion photo</a:t>
          </a:r>
        </a:p>
      </dsp:txBody>
      <dsp:txXfrm>
        <a:off x="2821992" y="417297"/>
        <a:ext cx="2821991" cy="35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2:24:3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F9278-475B-1D64-C831-0C36FF0C8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7CCFFF-43BC-79DB-4FC9-CBD786ED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94A2B-A66B-F9CB-E9C6-6A5C75DD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D164F-F339-0FD9-2349-A2ED1554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2F6E3-8D6D-645A-8249-7684F172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4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92A25-8897-B8CF-08A3-B63DB4A4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9B6620-AA41-559F-01D2-70AA84BA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237865-D52C-E061-92CE-57AC3907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D4AFA-27F9-B1F8-3705-74AA0E3D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88C39-A6C4-B430-7B44-41D437E7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4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51D0A3-B9D2-3C4E-E435-EDC05FDC0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6406FB-701F-B7B4-5976-4F8DC231C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517B1-4C8C-B9D7-AB47-3296B7EA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04FC8-35A0-BE4E-7F6C-F8BDC1C5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4FB1F-F8E3-0505-7F84-7A85B046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6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946E1-2C50-64F7-88CD-E36A768E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14BA7-D910-1EB2-897A-388D9C2E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C2506-6598-A290-71B1-7A79F577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3466F-3D35-3FAF-0FC7-9B04D18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4A50B-DC48-BB33-B828-668922CA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EF9D8-05AE-3A80-C589-244A219B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17609F-C1B2-3162-035D-A76ADCE1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C3722-A064-5D8F-E4A6-9CA65F3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322BA-E29D-0A1C-60C7-A78F4D89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67766E-D1E4-3DD9-A082-16FC383E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12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73469-1E23-5367-F9C6-CA57F39B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A7459-565D-3767-C79D-BCE82C8FF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8A572F-6271-9BCE-D352-BC4671F6C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6FB288-1C94-B822-03DD-361CBFA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A3F4F5-CF15-F433-04BF-209C1F58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46333F-B677-A647-4621-1BAC9F39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2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BFB30-8133-B8E4-1E54-2DDF1FCE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6CC06B-9ACF-B924-C38D-4823126B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EEFE26-52ED-F77F-059B-7DA9179D9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03C79-CCE4-1E0B-2086-78426DE4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80666A-EF4D-5169-B9B6-83A5CB303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00B2A9-3EAA-4E51-C9D4-0D9BBEFB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6AD4C1-FE8C-549A-11A6-12D425F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AAE80F-DF55-8302-9E16-3D236218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8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018BE-6120-9E1E-C1F6-E08175B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1AC87-FF30-F75F-1A94-6BE40E06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5AE983-51CC-C014-282E-66BCC71A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5B3FF5-733A-E34C-38AB-FEBAA45D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0DC385-9346-4DE9-9813-6AE01F76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2279F9-5ADE-5DBE-4C28-FE883A9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F2606-4258-113D-0EE6-E363E0A9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92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265EB-694E-E853-4DC8-C3D3CBF8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DBE56-0190-6C30-E63C-AB3BEEFC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434810-8BAE-14D1-D47B-BC98D1141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5037C7-AEC3-CB34-7F75-AB2A7201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2E3286-A9D8-48AA-0710-A55CFA1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E60BF4-2D47-6BF9-3DF1-5337DF7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09786-E499-47FF-49B3-FA7B6688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758B9A-01DD-812D-5193-264290A5D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B24693-C7C8-FDE3-FCBF-BE761274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90C617-084D-94B3-0D73-1810C5F3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7B7F3F-D983-8C82-1B5C-77CC7FE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DC411-06C3-2805-FE61-181EC65C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4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DC828F-A3A2-F9BC-F36C-36ADE408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5D80D-CF1A-4FEF-7D89-D937CA3D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44033-2CC0-281C-A659-15FD6B3B6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33A0-C22E-4600-8A14-9A3424175F7D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75113-51C2-357E-D253-BB09078F0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9062C-482D-5F29-1216-D5FCFEF9B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B11C-5476-446B-9261-BA4BABDBE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2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7B17-CB1C-9265-5481-434E9BE5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7212"/>
          </a:xfrm>
        </p:spPr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</a:rPr>
              <a:t>Presentation ProJet BDL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756EA8-CB70-EF5C-3C1B-38D302E86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2308"/>
            <a:ext cx="9144000" cy="2948052"/>
          </a:xfrm>
        </p:spPr>
        <p:txBody>
          <a:bodyPr>
            <a:normAutofit/>
          </a:bodyPr>
          <a:lstStyle/>
          <a:p>
            <a:pPr algn="just" eaLnBrk="0" hangingPunct="0"/>
            <a:r>
              <a:rPr lang="en-US" sz="1400" b="1" dirty="0">
                <a:cs typeface="Arial" pitchFamily="34" charset="0"/>
              </a:rPr>
              <a:t>This presentation is intended to present the results of audit diagnostic review to the key stakeholders while testing of controls is in progress. </a:t>
            </a:r>
          </a:p>
          <a:p>
            <a:pPr algn="just" eaLnBrk="0" hangingPunct="0"/>
            <a:r>
              <a:rPr lang="en-US" sz="1400" dirty="0">
                <a:cs typeface="Arial" pitchFamily="34" charset="0"/>
              </a:rPr>
              <a:t>The information contained in this presentation is subject to change during audit until the final audit report is issued. </a:t>
            </a:r>
          </a:p>
          <a:p>
            <a:pPr algn="just" eaLnBrk="0" hangingPunct="0"/>
            <a:endParaRPr lang="en-US" sz="1400" dirty="0">
              <a:cs typeface="Arial" pitchFamily="34" charset="0"/>
            </a:endParaRPr>
          </a:p>
          <a:p>
            <a:pPr algn="just" eaLnBrk="0" hangingPunct="0"/>
            <a:r>
              <a:rPr lang="en-US" sz="1400" dirty="0" err="1">
                <a:cs typeface="Arial" pitchFamily="34" charset="0"/>
              </a:rPr>
              <a:t>Acteurs</a:t>
            </a:r>
            <a:r>
              <a:rPr lang="en-US" sz="1400" dirty="0">
                <a:cs typeface="Arial" pitchFamily="34" charset="0"/>
              </a:rPr>
              <a:t>: </a:t>
            </a:r>
          </a:p>
          <a:p>
            <a:pPr algn="just" eaLnBrk="0" hangingPunct="0"/>
            <a:r>
              <a:rPr lang="en-US" sz="1400" dirty="0">
                <a:cs typeface="Arial" pitchFamily="34" charset="0"/>
              </a:rPr>
              <a:t>	Ben, 	Chef de ProJet stagiaire</a:t>
            </a:r>
          </a:p>
          <a:p>
            <a:pPr algn="just" eaLnBrk="0" hangingPunct="0"/>
            <a:r>
              <a:rPr lang="en-US" sz="1400" dirty="0">
                <a:cs typeface="Arial" pitchFamily="34" charset="0"/>
              </a:rPr>
              <a:t>	Dylan, 	Architect stagiaire</a:t>
            </a:r>
          </a:p>
          <a:p>
            <a:pPr algn="just" eaLnBrk="0" hangingPunct="0"/>
            <a:r>
              <a:rPr lang="en-US" sz="1400" dirty="0">
                <a:cs typeface="Arial" pitchFamily="34" charset="0"/>
              </a:rPr>
              <a:t>	Lymean, 	Referent technique stagiaire</a:t>
            </a:r>
          </a:p>
          <a:p>
            <a:endParaRPr lang="fr-FR" sz="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F6492B2-303F-39EB-BA02-9858B5597077}"/>
                  </a:ext>
                </a:extLst>
              </p14:cNvPr>
              <p14:cNvContentPartPr/>
              <p14:nvPr/>
            </p14:nvContentPartPr>
            <p14:xfrm>
              <a:off x="4058838" y="2910857"/>
              <a:ext cx="360" cy="36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F6492B2-303F-39EB-BA02-9858B5597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9838" y="29022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21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44429-61CF-383D-DA4C-89464C48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697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Macro specifications   2</a:t>
            </a:r>
            <a:endParaRPr lang="fr-FR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900474-A9EA-AE9D-0FAA-146ABC35C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07191"/>
              </p:ext>
            </p:extLst>
          </p:nvPr>
        </p:nvGraphicFramePr>
        <p:xfrm>
          <a:off x="1219962" y="1182371"/>
          <a:ext cx="6934357" cy="4953424"/>
        </p:xfrm>
        <a:graphic>
          <a:graphicData uri="http://schemas.openxmlformats.org/drawingml/2006/table">
            <a:tbl>
              <a:tblPr/>
              <a:tblGrid>
                <a:gridCol w="115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Area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baseline="0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Control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     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658"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643">
                <a:tc>
                  <a:txBody>
                    <a:bodyPr/>
                    <a:lstStyle/>
                    <a:p>
                      <a:pPr marL="635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Char char="ü"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643">
                <a:tc>
                  <a:txBody>
                    <a:bodyPr/>
                    <a:lstStyle/>
                    <a:p>
                      <a:pPr marL="635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Char char="ü"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958505"/>
                  </a:ext>
                </a:extLst>
              </a:tr>
            </a:tbl>
          </a:graphicData>
        </a:graphic>
      </p:graphicFrame>
      <p:pic>
        <p:nvPicPr>
          <p:cNvPr id="4" name="Graphique 3" descr="Coche avec un remplissage uni">
            <a:extLst>
              <a:ext uri="{FF2B5EF4-FFF2-40B4-BE49-F238E27FC236}">
                <a16:creationId xmlns:a16="http://schemas.microsoft.com/office/drawing/2014/main" id="{11DAECE4-D90B-C677-69C8-38C77F6F6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2179" y="1653072"/>
            <a:ext cx="283029" cy="283029"/>
          </a:xfrm>
          <a:prstGeom prst="rect">
            <a:avLst/>
          </a:prstGeom>
        </p:spPr>
      </p:pic>
      <p:pic>
        <p:nvPicPr>
          <p:cNvPr id="7" name="Graphique 6" descr="Fermer avec un remplissage uni">
            <a:extLst>
              <a:ext uri="{FF2B5EF4-FFF2-40B4-BE49-F238E27FC236}">
                <a16:creationId xmlns:a16="http://schemas.microsoft.com/office/drawing/2014/main" id="{862DBAF0-9388-C802-2C0C-1C0E7B78D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081" y="2112197"/>
            <a:ext cx="328127" cy="328127"/>
          </a:xfrm>
          <a:prstGeom prst="rect">
            <a:avLst/>
          </a:prstGeom>
        </p:spPr>
      </p:pic>
      <p:pic>
        <p:nvPicPr>
          <p:cNvPr id="9" name="Graphique 8" descr="Cerveau dans une tête avec un remplissage uni">
            <a:extLst>
              <a:ext uri="{FF2B5EF4-FFF2-40B4-BE49-F238E27FC236}">
                <a16:creationId xmlns:a16="http://schemas.microsoft.com/office/drawing/2014/main" id="{5A5D3F3A-4AAE-F57C-52C9-C682EA237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792686" y="2595466"/>
            <a:ext cx="289248" cy="2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3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44429-61CF-383D-DA4C-89464C48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697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Macro specifications   3</a:t>
            </a:r>
            <a:endParaRPr lang="fr-FR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900474-A9EA-AE9D-0FAA-146ABC35C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32912"/>
              </p:ext>
            </p:extLst>
          </p:nvPr>
        </p:nvGraphicFramePr>
        <p:xfrm>
          <a:off x="1219962" y="1182371"/>
          <a:ext cx="6934357" cy="4953424"/>
        </p:xfrm>
        <a:graphic>
          <a:graphicData uri="http://schemas.openxmlformats.org/drawingml/2006/table">
            <a:tbl>
              <a:tblPr/>
              <a:tblGrid>
                <a:gridCol w="115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Area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baseline="0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Control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     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658"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643">
                <a:tc>
                  <a:txBody>
                    <a:bodyPr/>
                    <a:lstStyle/>
                    <a:p>
                      <a:pPr marL="635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Char char="ü"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643">
                <a:tc>
                  <a:txBody>
                    <a:bodyPr/>
                    <a:lstStyle/>
                    <a:p>
                      <a:pPr marL="635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Char char="ü"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958505"/>
                  </a:ext>
                </a:extLst>
              </a:tr>
            </a:tbl>
          </a:graphicData>
        </a:graphic>
      </p:graphicFrame>
      <p:pic>
        <p:nvPicPr>
          <p:cNvPr id="4" name="Graphique 3" descr="Coche avec un remplissage uni">
            <a:extLst>
              <a:ext uri="{FF2B5EF4-FFF2-40B4-BE49-F238E27FC236}">
                <a16:creationId xmlns:a16="http://schemas.microsoft.com/office/drawing/2014/main" id="{11DAECE4-D90B-C677-69C8-38C77F6F6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2179" y="1653072"/>
            <a:ext cx="283029" cy="283029"/>
          </a:xfrm>
          <a:prstGeom prst="rect">
            <a:avLst/>
          </a:prstGeom>
        </p:spPr>
      </p:pic>
      <p:pic>
        <p:nvPicPr>
          <p:cNvPr id="7" name="Graphique 6" descr="Fermer avec un remplissage uni">
            <a:extLst>
              <a:ext uri="{FF2B5EF4-FFF2-40B4-BE49-F238E27FC236}">
                <a16:creationId xmlns:a16="http://schemas.microsoft.com/office/drawing/2014/main" id="{862DBAF0-9388-C802-2C0C-1C0E7B78D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081" y="2112197"/>
            <a:ext cx="328127" cy="328127"/>
          </a:xfrm>
          <a:prstGeom prst="rect">
            <a:avLst/>
          </a:prstGeom>
        </p:spPr>
      </p:pic>
      <p:pic>
        <p:nvPicPr>
          <p:cNvPr id="9" name="Graphique 8" descr="Cerveau dans une tête avec un remplissage uni">
            <a:extLst>
              <a:ext uri="{FF2B5EF4-FFF2-40B4-BE49-F238E27FC236}">
                <a16:creationId xmlns:a16="http://schemas.microsoft.com/office/drawing/2014/main" id="{5A5D3F3A-4AAE-F57C-52C9-C682EA237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792686" y="2595466"/>
            <a:ext cx="289248" cy="2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715D-0561-95C1-FFA0-79872AC7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6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Avancement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1B606E08-7C36-F238-441C-BD2A15ACB697}"/>
              </a:ext>
            </a:extLst>
          </p:cNvPr>
          <p:cNvSpPr/>
          <p:nvPr/>
        </p:nvSpPr>
        <p:spPr bwMode="auto">
          <a:xfrm>
            <a:off x="1093912" y="1250472"/>
            <a:ext cx="4239490" cy="4678878"/>
          </a:xfrm>
          <a:prstGeom prst="roundRect">
            <a:avLst/>
          </a:prstGeom>
          <a:solidFill>
            <a:srgbClr val="99FF66">
              <a:alpha val="67059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Forces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u="sng" dirty="0">
              <a:latin typeface="Arial" pitchFamily="34" charset="0"/>
              <a:cs typeface="Arial" pitchFamily="34" charset="0"/>
            </a:endParaRPr>
          </a:p>
          <a:p>
            <a:pPr eaLnBrk="0" hangingPunct="0"/>
            <a:endParaRPr lang="en-US" sz="1200" dirty="0">
              <a:cs typeface="Arial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D9869518-8DF5-2C43-3C6D-006A1895589D}"/>
              </a:ext>
            </a:extLst>
          </p:cNvPr>
          <p:cNvSpPr/>
          <p:nvPr/>
        </p:nvSpPr>
        <p:spPr bwMode="auto">
          <a:xfrm>
            <a:off x="5462020" y="1250472"/>
            <a:ext cx="4488876" cy="4678877"/>
          </a:xfrm>
          <a:prstGeom prst="roundRect">
            <a:avLst/>
          </a:prstGeom>
          <a:solidFill>
            <a:schemeClr val="bg1">
              <a:lumMod val="75000"/>
              <a:alpha val="67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Axes d’amélioration</a:t>
            </a:r>
            <a:endParaRPr lang="en-US" sz="1600" b="1" u="sng" dirty="0"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u="sng" dirty="0">
              <a:latin typeface="Arial" pitchFamily="34" charset="0"/>
              <a:cs typeface="Arial" pitchFamily="34" charset="0"/>
            </a:endParaRPr>
          </a:p>
          <a:p>
            <a:pPr eaLnBrk="0" hangingPunct="0">
              <a:buFont typeface="Arial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Niveau</a:t>
            </a:r>
            <a:r>
              <a:rPr lang="en-US" sz="1200" dirty="0"/>
              <a:t> Java debutant</a:t>
            </a:r>
          </a:p>
          <a:p>
            <a:pPr eaLnBrk="0" hangingPunct="0"/>
            <a:endParaRPr lang="en-US" sz="1200" dirty="0"/>
          </a:p>
          <a:p>
            <a:pPr eaLnBrk="0" hangingPunct="0">
              <a:buFont typeface="Arial" pitchFamily="34" charset="0"/>
              <a:buChar char="•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5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F4B8F-4DED-1E99-DF6B-48CFFD23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267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Annexe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9BE537-AAD2-CF4A-BD67-05AA06543C83}"/>
              </a:ext>
            </a:extLst>
          </p:cNvPr>
          <p:cNvSpPr txBox="1">
            <a:spLocks/>
          </p:cNvSpPr>
          <p:nvPr/>
        </p:nvSpPr>
        <p:spPr bwMode="gray">
          <a:xfrm>
            <a:off x="1128649" y="850392"/>
            <a:ext cx="8353425" cy="173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buClr>
                <a:srgbClr val="FF0000"/>
              </a:buClr>
              <a:defRPr/>
            </a:pPr>
            <a:r>
              <a:rPr lang="en-US" sz="1200" kern="0" dirty="0">
                <a:latin typeface="+mn-lt"/>
              </a:rPr>
              <a:t>Selection </a:t>
            </a:r>
            <a:r>
              <a:rPr lang="en-US" sz="1200" kern="0" dirty="0" err="1">
                <a:latin typeface="+mn-lt"/>
              </a:rPr>
              <a:t>criterias</a:t>
            </a:r>
            <a:r>
              <a:rPr lang="en-US" sz="1200" kern="0" dirty="0">
                <a:latin typeface="+mn-lt"/>
              </a:rPr>
              <a:t> for controls:  e.g.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1200" kern="0" dirty="0">
                <a:latin typeface="+mn-lt"/>
              </a:rPr>
              <a:t>Criteria 1 : Applications developed from scratch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1200" kern="0" dirty="0">
                <a:latin typeface="+mn-lt"/>
              </a:rPr>
              <a:t>Criteria 2 : Application bases on multiple techno </a:t>
            </a:r>
            <a:r>
              <a:rPr lang="en-US" sz="1200" kern="0" dirty="0" err="1">
                <a:latin typeface="+mn-lt"/>
              </a:rPr>
              <a:t>stakcs</a:t>
            </a:r>
            <a:endParaRPr lang="en-US" sz="1200" kern="0" dirty="0"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1200" kern="0" dirty="0">
                <a:latin typeface="+mn-lt"/>
              </a:rPr>
              <a:t>Criteria 3 : Technical Languages 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1200" kern="0" dirty="0"/>
              <a:t>Criteria 4 : Complexity (#code lines, #packages…..)</a:t>
            </a:r>
            <a:endParaRPr lang="en-US" sz="1200" kern="0" dirty="0"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1200" kern="0" dirty="0">
                <a:latin typeface="+mn-lt"/>
              </a:rPr>
              <a:t>Criteria </a:t>
            </a:r>
            <a:r>
              <a:rPr lang="en-US" sz="1200" kern="0" dirty="0"/>
              <a:t>5</a:t>
            </a:r>
            <a:r>
              <a:rPr lang="en-US" sz="1200" kern="0" dirty="0">
                <a:latin typeface="+mn-lt"/>
              </a:rPr>
              <a:t> : More than 10 resources working on the development projects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1200" kern="0" dirty="0">
                <a:latin typeface="+mn-lt"/>
              </a:rPr>
              <a:t>Sampled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02CEFC-A6D2-DBFE-E4CE-E671CDB5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78651"/>
              </p:ext>
            </p:extLst>
          </p:nvPr>
        </p:nvGraphicFramePr>
        <p:xfrm>
          <a:off x="954464" y="2687712"/>
          <a:ext cx="8208192" cy="367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952">
                  <a:extLst>
                    <a:ext uri="{9D8B030D-6E8A-4147-A177-3AD203B41FA5}">
                      <a16:colId xmlns:a16="http://schemas.microsoft.com/office/drawing/2014/main" val="701838938"/>
                    </a:ext>
                  </a:extLst>
                </a:gridCol>
                <a:gridCol w="18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Composant</a:t>
                      </a:r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Technology</a:t>
                      </a:r>
                      <a:r>
                        <a:rPr lang="en-US" sz="1000" baseline="0" dirty="0"/>
                        <a:t> Stack</a:t>
                      </a:r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Responsable</a:t>
                      </a:r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Criticité</a:t>
                      </a:r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/ J2EE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6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/ J2EE</a:t>
                      </a:r>
                    </a:p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Documentum</a:t>
                      </a:r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6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1200" kern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J2EE</a:t>
                      </a:r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0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1200" kern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J2EE</a:t>
                      </a:r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06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C3067-BB21-10ED-B586-47F85380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37" y="383786"/>
            <a:ext cx="10515600" cy="1325563"/>
          </a:xfrm>
        </p:spPr>
        <p:txBody>
          <a:bodyPr/>
          <a:lstStyle/>
          <a:p>
            <a:r>
              <a:rPr lang="en-US" sz="4400" dirty="0"/>
              <a:t>Plan</a:t>
            </a:r>
            <a:endParaRPr lang="fr-F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919C4C-6D68-45A2-1AB1-93E70CC0D370}"/>
              </a:ext>
            </a:extLst>
          </p:cNvPr>
          <p:cNvSpPr txBox="1">
            <a:spLocks noChangeArrowheads="1"/>
          </p:cNvSpPr>
          <p:nvPr/>
        </p:nvSpPr>
        <p:spPr>
          <a:xfrm>
            <a:off x="1042416" y="1865376"/>
            <a:ext cx="8833104" cy="43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itchFamily="34" charset="0"/>
              </a:rPr>
              <a:t>Organization de l’équipe</a:t>
            </a:r>
          </a:p>
          <a:p>
            <a:r>
              <a:rPr lang="en-US" sz="1800" dirty="0">
                <a:cs typeface="Arial" pitchFamily="34" charset="0"/>
              </a:rPr>
              <a:t>Organization et Objectifs du ProJet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cs typeface="Arial" pitchFamily="34" charset="0"/>
              </a:rPr>
              <a:t>Etapes  et planning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cs typeface="Arial" pitchFamily="34" charset="0"/>
              </a:rPr>
              <a:t>Reunions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cs typeface="Arial" pitchFamily="34" charset="0"/>
              </a:rPr>
              <a:t>Evaluation des étapes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cs typeface="Arial" pitchFamily="34" charset="0"/>
              </a:rPr>
              <a:t>Suivi des étapes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cs typeface="Arial" pitchFamily="34" charset="0"/>
              </a:rPr>
              <a:t>Gestion des risque et controls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cs typeface="Arial" pitchFamily="34" charset="0"/>
              </a:rPr>
              <a:t>Annexes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9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9506-F925-6EB0-C4FA-12AFDCA4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Organization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E055DA-AD03-3250-5340-E0192FEA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org</a:t>
            </a:r>
            <a:r>
              <a:rPr lang="fr-FR" dirty="0"/>
              <a:t> charts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024CC02-61E7-E461-F089-1D5DC5D22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9608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86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603BF-4ED3-6C20-026B-58A99F03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ProJet</a:t>
            </a:r>
            <a:r>
              <a:rPr lang="en-US" dirty="0"/>
              <a:t>:</a:t>
            </a:r>
            <a:r>
              <a:rPr lang="en-US" sz="4400" dirty="0"/>
              <a:t> Organization et 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330F5-B199-76EA-CCEA-8E00BD0C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1588" cy="3920821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Contexte</a:t>
            </a:r>
          </a:p>
          <a:p>
            <a:pPr marL="395288" lvl="1" indent="0" algn="just" eaLnBrk="1" hangingPunct="1">
              <a:buFont typeface="Webdings" pitchFamily="18" charset="2"/>
              <a:buNone/>
              <a:defRPr/>
            </a:pPr>
            <a:r>
              <a:rPr lang="en-US" sz="1400" b="0" dirty="0">
                <a:cs typeface="Arial" pitchFamily="34" charset="0"/>
              </a:rPr>
              <a:t>Dans le cadre du stage lié au BTS </a:t>
            </a:r>
            <a:r>
              <a:rPr lang="en-US" sz="1400" dirty="0">
                <a:cs typeface="Arial" pitchFamily="34" charset="0"/>
              </a:rPr>
              <a:t>SIO</a:t>
            </a:r>
            <a:r>
              <a:rPr lang="en-US" sz="1400" b="0" dirty="0">
                <a:cs typeface="Arial" pitchFamily="34" charset="0"/>
              </a:rPr>
              <a:t> nous proposons de construire une application permettant de:</a:t>
            </a:r>
          </a:p>
          <a:p>
            <a:pPr marL="395288" lvl="1" indent="0" algn="just" eaLnBrk="1" hangingPunct="1">
              <a:buFont typeface="Webdings" pitchFamily="18" charset="2"/>
              <a:buNone/>
              <a:defRPr/>
            </a:pPr>
            <a:endParaRPr lang="en-US" sz="1400" dirty="0">
              <a:cs typeface="Arial" pitchFamily="34" charset="0"/>
            </a:endParaRPr>
          </a:p>
          <a:p>
            <a:pPr marL="395288" lvl="1" indent="0" algn="just" eaLnBrk="1" hangingPunct="1">
              <a:buFont typeface="Webdings" pitchFamily="18" charset="2"/>
              <a:buNone/>
              <a:defRPr/>
            </a:pPr>
            <a:r>
              <a:rPr lang="en-US" sz="1400" b="0" dirty="0">
                <a:solidFill>
                  <a:srgbClr val="FF0000"/>
                </a:solidFill>
                <a:cs typeface="Arial" pitchFamily="34" charset="0"/>
              </a:rPr>
              <a:t>A REMPLIR</a:t>
            </a:r>
          </a:p>
          <a:p>
            <a:pPr marL="395288" lvl="1" indent="0" algn="just" eaLnBrk="1" hangingPunct="1">
              <a:buFont typeface="Webdings" pitchFamily="18" charset="2"/>
              <a:buNone/>
              <a:defRPr/>
            </a:pPr>
            <a:endParaRPr lang="en-US" sz="1400" dirty="0">
              <a:cs typeface="Arial" pitchFamily="34" charset="0"/>
            </a:endParaRPr>
          </a:p>
          <a:p>
            <a:pPr marL="395288" lvl="1" indent="0" algn="just" eaLnBrk="1" hangingPunct="1">
              <a:buFont typeface="Webdings" pitchFamily="18" charset="2"/>
              <a:buNone/>
              <a:defRPr/>
            </a:pPr>
            <a:endParaRPr lang="en-US" sz="1400" b="0" dirty="0">
              <a:cs typeface="Arial" pitchFamily="34" charset="0"/>
            </a:endParaRPr>
          </a:p>
          <a:p>
            <a:pPr marL="395288" lvl="1" indent="0" algn="just" eaLnBrk="1" hangingPunct="1">
              <a:buFont typeface="Webdings" pitchFamily="18" charset="2"/>
              <a:buNone/>
              <a:defRPr/>
            </a:pPr>
            <a:endParaRPr lang="en-US" sz="1400" b="0" dirty="0">
              <a:cs typeface="Arial" pitchFamily="34" charset="0"/>
            </a:endParaRPr>
          </a:p>
          <a:p>
            <a:pPr marL="395288" lvl="1" indent="0" algn="just" eaLnBrk="1" hangingPunct="1">
              <a:buFont typeface="Webdings" pitchFamily="18" charset="2"/>
              <a:buNone/>
              <a:defRPr/>
            </a:pPr>
            <a:r>
              <a:rPr lang="en-US" sz="1400" dirty="0">
                <a:cs typeface="Arial" pitchFamily="34" charset="0"/>
              </a:rPr>
              <a:t>Architecture 3 tiers</a:t>
            </a:r>
            <a:endParaRPr lang="en-US" sz="1400" b="0" dirty="0">
              <a:cs typeface="Arial" pitchFamily="34" charset="0"/>
            </a:endParaRPr>
          </a:p>
          <a:p>
            <a:pPr marL="566738" lvl="1" indent="-171450" algn="just" eaLnBrk="1" hangingPunct="1">
              <a:buFontTx/>
              <a:buChar char="-"/>
              <a:defRPr/>
            </a:pPr>
            <a:endParaRPr lang="en-US" sz="1000" b="0" dirty="0">
              <a:solidFill>
                <a:srgbClr val="000000"/>
              </a:solidFill>
              <a:cs typeface="Arial" pitchFamily="34" charset="0"/>
            </a:endParaRPr>
          </a:p>
          <a:p>
            <a:pPr marL="395288" lvl="1" indent="0" algn="just" eaLnBrk="1" hangingPunct="1">
              <a:buFont typeface="Webdings" pitchFamily="18" charset="2"/>
              <a:buNone/>
              <a:defRPr/>
            </a:pP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3AF1C05-8D2D-611A-083A-64CD985F1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978664"/>
              </p:ext>
            </p:extLst>
          </p:nvPr>
        </p:nvGraphicFramePr>
        <p:xfrm>
          <a:off x="5812972" y="2621902"/>
          <a:ext cx="5643984" cy="3124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31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F4B8F-4DED-1E99-DF6B-48CFFD23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267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Suivi du projet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A36345-BCF4-3CD6-4E0F-7CD861E1D77E}"/>
              </a:ext>
            </a:extLst>
          </p:cNvPr>
          <p:cNvSpPr txBox="1">
            <a:spLocks/>
          </p:cNvSpPr>
          <p:nvPr/>
        </p:nvSpPr>
        <p:spPr bwMode="gray">
          <a:xfrm>
            <a:off x="755650" y="1572768"/>
            <a:ext cx="8064500" cy="45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000000"/>
                </a:solidFill>
                <a:latin typeface="+mj-lt"/>
              </a:rPr>
              <a:t>Budget: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en-US" sz="1200" dirty="0">
                <a:latin typeface="Arial" charset="0"/>
              </a:rPr>
              <a:t>Approuvé 		3 x 20 jours 	(Total)	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1200" dirty="0">
                <a:latin typeface="Arial" charset="0"/>
              </a:rPr>
              <a:t>utilisé	                        </a:t>
            </a:r>
            <a:r>
              <a:rPr lang="en-US" sz="1200" dirty="0">
                <a:solidFill>
                  <a:srgbClr val="FF0000"/>
                </a:solidFill>
                <a:latin typeface="Arial" charset="0"/>
              </a:rPr>
              <a:t>x jours à la date du:</a:t>
            </a:r>
            <a:endParaRPr lang="en-US" sz="1200" dirty="0">
              <a:latin typeface="Aria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1200" dirty="0">
                <a:latin typeface="Arial" charset="0"/>
              </a:rPr>
              <a:t>Reliquat		 60</a:t>
            </a:r>
            <a:r>
              <a:rPr lang="en-US" sz="1200" dirty="0">
                <a:solidFill>
                  <a:srgbClr val="FF0000"/>
                </a:solidFill>
                <a:latin typeface="Arial" charset="0"/>
              </a:rPr>
              <a:t>-x</a:t>
            </a:r>
            <a:r>
              <a:rPr lang="en-US" sz="1200" dirty="0">
                <a:latin typeface="Arial" charset="0"/>
              </a:rPr>
              <a:t>  jours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defRPr/>
            </a:pPr>
            <a:endParaRPr lang="en-US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kern="0" dirty="0">
                <a:latin typeface="+mj-lt"/>
              </a:rPr>
              <a:t>Approche</a:t>
            </a:r>
            <a:endParaRPr lang="en-US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-"/>
              <a:defRPr/>
            </a:pPr>
            <a:r>
              <a:rPr lang="en-US" sz="1200" kern="0" dirty="0">
                <a:solidFill>
                  <a:srgbClr val="000000"/>
                </a:solidFill>
                <a:cs typeface="Arial" pitchFamily="34" charset="0"/>
              </a:rPr>
              <a:t>Mix cascade/cycle  en V pour introduire l’agilité</a:t>
            </a:r>
          </a:p>
        </p:txBody>
      </p:sp>
    </p:spTree>
    <p:extLst>
      <p:ext uri="{BB962C8B-B14F-4D97-AF65-F5344CB8AC3E}">
        <p14:creationId xmlns:p14="http://schemas.microsoft.com/office/powerpoint/2010/main" val="5201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8C6B7-94E4-ED7A-5E6F-EAD46201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Shema architecture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9EC3A-A774-0BCC-E77E-6A9DC84B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845" y="3060700"/>
            <a:ext cx="1373187" cy="222250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4B675-0629-E375-D2E4-361CC3BA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45" y="3060700"/>
            <a:ext cx="1322387" cy="222250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DDA09-360D-88D6-709C-531BB5BD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645" y="3048000"/>
            <a:ext cx="1373187" cy="222250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369398-3B97-235C-1DB1-04FB046D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607" y="2870200"/>
            <a:ext cx="1363663" cy="265430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898055C-0874-22F5-738D-892C9D78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257" y="4649788"/>
            <a:ext cx="1101725" cy="7858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343B25F-65FA-975F-8D31-D7C1B664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270" y="4696867"/>
            <a:ext cx="1230312" cy="76944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fr-FR" sz="1100" dirty="0">
                <a:cs typeface="Arial" pitchFamily="34" charset="0"/>
              </a:rPr>
              <a:t>Mission Scope Risks &amp; Controls Définitions/Confirmation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E02D515-ED85-5EB0-D048-D98C672D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020" y="5199063"/>
            <a:ext cx="1089025" cy="550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3441813-1307-2134-2A29-5B9438E6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507" y="3933825"/>
            <a:ext cx="1160463" cy="677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8EA427-4F8C-10AD-1C6A-2DBD69ED1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770" y="3946525"/>
            <a:ext cx="1090612" cy="64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43EE98F4-8AB7-8317-BD83-FC27E4461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145" y="3203575"/>
            <a:ext cx="1150937" cy="822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/>
          <a:lstStyle/>
          <a:p>
            <a:pPr algn="just">
              <a:defRPr/>
            </a:pPr>
            <a:r>
              <a:rPr lang="fr-FR" sz="1100" dirty="0">
                <a:cs typeface="Arial" pitchFamily="34" charset="0"/>
              </a:rPr>
              <a:t>XXXXXXX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154199C-0725-797D-C4F6-ACF03B70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379" y="3651565"/>
            <a:ext cx="1089025" cy="3206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3D3733FF-529E-CDE2-738C-578297DDD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26" y="3514250"/>
            <a:ext cx="607219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100" dirty="0">
                <a:cs typeface="Arial" pitchFamily="34" charset="0"/>
              </a:rPr>
              <a:t>http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B51F031-00F6-B85D-EAD1-35A7F5C0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670" y="4259263"/>
            <a:ext cx="1195387" cy="822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/>
          <a:lstStyle/>
          <a:p>
            <a:pPr algn="just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CB83211-1BFD-CFBB-C150-904ECC422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445" y="4465008"/>
            <a:ext cx="123507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100" dirty="0">
                <a:cs typeface="Arial" pitchFamily="34" charset="0"/>
              </a:rPr>
              <a:t>XXXXX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0387799-1C31-A9B4-20F2-9E0D23210A2D}"/>
              </a:ext>
            </a:extLst>
          </p:cNvPr>
          <p:cNvGrpSpPr>
            <a:grpSpLocks/>
          </p:cNvGrpSpPr>
          <p:nvPr/>
        </p:nvGrpSpPr>
        <p:grpSpPr bwMode="auto">
          <a:xfrm>
            <a:off x="7868095" y="3197225"/>
            <a:ext cx="1166812" cy="693738"/>
            <a:chOff x="2290" y="3024"/>
            <a:chExt cx="1968" cy="272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669C52C9-F77B-16B7-86D4-F4C301C9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24"/>
              <a:ext cx="1968" cy="2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just"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00B46A3-02A0-679E-2B4D-3BF68EFCA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64"/>
              <a:ext cx="1834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just"/>
              <a:r>
                <a:rPr lang="en-US" sz="1100" b="1" dirty="0">
                  <a:solidFill>
                    <a:srgbClr val="D80024"/>
                  </a:solidFill>
                  <a:cs typeface="Arial" pitchFamily="34" charset="0"/>
                </a:rPr>
                <a:t>Table client</a:t>
              </a:r>
              <a:endParaRPr lang="en-US" sz="1200" b="1" dirty="0">
                <a:solidFill>
                  <a:srgbClr val="D80024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>
            <a:extLst>
              <a:ext uri="{FF2B5EF4-FFF2-40B4-BE49-F238E27FC236}">
                <a16:creationId xmlns:a16="http://schemas.microsoft.com/office/drawing/2014/main" id="{C4E4D203-0D6E-BF27-E6DA-F02B0DE4D7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42395" y="2603500"/>
            <a:ext cx="225425" cy="23971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54EAED81-C3BB-808C-DE47-6B9E5C0EA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9107" y="2603500"/>
            <a:ext cx="225425" cy="23971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90AF88B2-9ABA-5047-8AEC-6597AC54A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0307" y="2554288"/>
            <a:ext cx="227013" cy="23971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4" name="AutoShape 28">
            <a:extLst>
              <a:ext uri="{FF2B5EF4-FFF2-40B4-BE49-F238E27FC236}">
                <a16:creationId xmlns:a16="http://schemas.microsoft.com/office/drawing/2014/main" id="{1CCB008A-2319-87CB-48A0-E906203C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32" y="2232025"/>
            <a:ext cx="2973388" cy="395288"/>
          </a:xfrm>
          <a:prstGeom prst="leftRightArrow">
            <a:avLst>
              <a:gd name="adj1" fmla="val 46185"/>
              <a:gd name="adj2" fmla="val 9806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5B4439BE-7DA7-C277-8F1D-B9C755A8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525" y="1747053"/>
            <a:ext cx="1814513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en-US" sz="1600" b="1" dirty="0">
                <a:cs typeface="Arial" pitchFamily="34" charset="0"/>
              </a:rPr>
              <a:t>Serveur de traitement</a:t>
            </a:r>
            <a:endParaRPr lang="en-US" sz="1200" b="1" dirty="0">
              <a:cs typeface="Times New Roman" pitchFamily="18" charset="0"/>
            </a:endParaRPr>
          </a:p>
          <a:p>
            <a:pPr algn="just"/>
            <a:endParaRPr lang="en-US" sz="1200" b="1" dirty="0">
              <a:cs typeface="Arial" pitchFamily="34" charset="0"/>
            </a:endParaRPr>
          </a:p>
          <a:p>
            <a:pPr algn="just"/>
            <a:endParaRPr lang="en-US" sz="1200" b="1" dirty="0">
              <a:cs typeface="Arial" pitchFamily="34" charset="0"/>
            </a:endParaRP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639BADCD-F039-EA20-F54C-E82A07702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745" y="6016724"/>
            <a:ext cx="2509837" cy="30777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400" b="1" i="1" dirty="0">
                <a:solidFill>
                  <a:srgbClr val="FF0000"/>
                </a:solidFill>
                <a:cs typeface="Arial" pitchFamily="34" charset="0"/>
              </a:rPr>
              <a:t>Crous</a:t>
            </a:r>
          </a:p>
        </p:txBody>
      </p:sp>
      <p:sp>
        <p:nvSpPr>
          <p:cNvPr id="27" name="AutoShape 33">
            <a:extLst>
              <a:ext uri="{FF2B5EF4-FFF2-40B4-BE49-F238E27FC236}">
                <a16:creationId xmlns:a16="http://schemas.microsoft.com/office/drawing/2014/main" id="{BE786AE1-60B5-4E7D-4A7F-29DB58BD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945" y="5549900"/>
            <a:ext cx="192087" cy="2460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DA51A719-2690-8ED1-5356-0FD02F70BFBD}"/>
              </a:ext>
            </a:extLst>
          </p:cNvPr>
          <p:cNvGrpSpPr>
            <a:grpSpLocks/>
          </p:cNvGrpSpPr>
          <p:nvPr/>
        </p:nvGrpSpPr>
        <p:grpSpPr bwMode="auto">
          <a:xfrm>
            <a:off x="5748782" y="3211513"/>
            <a:ext cx="1128713" cy="822325"/>
            <a:chOff x="2290" y="2997"/>
            <a:chExt cx="1968" cy="299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39437ED-9F2A-7875-04BE-B039A185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997"/>
              <a:ext cx="1968" cy="29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just"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0" name="Text Box 36">
              <a:extLst>
                <a:ext uri="{FF2B5EF4-FFF2-40B4-BE49-F238E27FC236}">
                  <a16:creationId xmlns:a16="http://schemas.microsoft.com/office/drawing/2014/main" id="{6CC5A7EB-7693-80C4-4F25-CE9D8382C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64"/>
              <a:ext cx="1834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just"/>
              <a:r>
                <a:rPr lang="en-US" sz="1100" dirty="0" err="1">
                  <a:cs typeface="Arial" pitchFamily="34" charset="0"/>
                </a:rPr>
                <a:t>XXXXx</a:t>
              </a:r>
              <a:endParaRPr lang="en-US" sz="1100" dirty="0">
                <a:cs typeface="Arial" pitchFamily="34" charset="0"/>
              </a:endParaRPr>
            </a:p>
          </p:txBody>
        </p:sp>
      </p:grpSp>
      <p:sp>
        <p:nvSpPr>
          <p:cNvPr id="31" name="Text Box 37">
            <a:extLst>
              <a:ext uri="{FF2B5EF4-FFF2-40B4-BE49-F238E27FC236}">
                <a16:creationId xmlns:a16="http://schemas.microsoft.com/office/drawing/2014/main" id="{51536806-D556-F2FA-0FE5-AA0D8F1C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145" y="4240213"/>
            <a:ext cx="1150937" cy="822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/>
          <a:lstStyle/>
          <a:p>
            <a:pPr algn="just">
              <a:defRPr/>
            </a:pPr>
            <a:r>
              <a:rPr lang="en-US" sz="1100" dirty="0">
                <a:cs typeface="Arial" pitchFamily="34" charset="0"/>
              </a:rPr>
              <a:t>XXXXX</a:t>
            </a:r>
          </a:p>
        </p:txBody>
      </p:sp>
      <p:sp>
        <p:nvSpPr>
          <p:cNvPr id="32" name="Rectangle 38">
            <a:extLst>
              <a:ext uri="{FF2B5EF4-FFF2-40B4-BE49-F238E27FC236}">
                <a16:creationId xmlns:a16="http://schemas.microsoft.com/office/drawing/2014/main" id="{5AFABE9A-6ADB-2289-A11B-85A3C03C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432" y="3041650"/>
            <a:ext cx="1089025" cy="47570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33" name="Text Box 39">
            <a:extLst>
              <a:ext uri="{FF2B5EF4-FFF2-40B4-BE49-F238E27FC236}">
                <a16:creationId xmlns:a16="http://schemas.microsoft.com/office/drawing/2014/main" id="{DC3F9D94-A8FC-A973-A8B5-385AAFDCF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070" y="3239457"/>
            <a:ext cx="107473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100" dirty="0">
                <a:cs typeface="Arial" pitchFamily="34" charset="0"/>
              </a:rPr>
              <a:t>Java, 3 ecrans</a:t>
            </a:r>
          </a:p>
        </p:txBody>
      </p:sp>
      <p:sp>
        <p:nvSpPr>
          <p:cNvPr id="34" name="Text Box 40">
            <a:extLst>
              <a:ext uri="{FF2B5EF4-FFF2-40B4-BE49-F238E27FC236}">
                <a16:creationId xmlns:a16="http://schemas.microsoft.com/office/drawing/2014/main" id="{19E30099-1FDC-94FA-F4E2-0BF65140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445" y="6016724"/>
            <a:ext cx="2012950" cy="30777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400" b="1" i="1" dirty="0">
                <a:cs typeface="Arial" pitchFamily="34" charset="0"/>
              </a:rPr>
              <a:t>BD</a:t>
            </a:r>
          </a:p>
        </p:txBody>
      </p:sp>
      <p:sp>
        <p:nvSpPr>
          <p:cNvPr id="35" name="AutoShape 41">
            <a:extLst>
              <a:ext uri="{FF2B5EF4-FFF2-40B4-BE49-F238E27FC236}">
                <a16:creationId xmlns:a16="http://schemas.microsoft.com/office/drawing/2014/main" id="{461F49AC-1B18-A987-6F28-7B172B1A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745" y="5549900"/>
            <a:ext cx="192087" cy="2460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grpSp>
        <p:nvGrpSpPr>
          <p:cNvPr id="36" name="Group 42">
            <a:extLst>
              <a:ext uri="{FF2B5EF4-FFF2-40B4-BE49-F238E27FC236}">
                <a16:creationId xmlns:a16="http://schemas.microsoft.com/office/drawing/2014/main" id="{0A690B91-9250-E6B3-C70E-CB70CAFEA6B4}"/>
              </a:ext>
            </a:extLst>
          </p:cNvPr>
          <p:cNvGrpSpPr>
            <a:grpSpLocks/>
          </p:cNvGrpSpPr>
          <p:nvPr/>
        </p:nvGrpSpPr>
        <p:grpSpPr bwMode="auto">
          <a:xfrm>
            <a:off x="7864920" y="4270375"/>
            <a:ext cx="1192212" cy="693738"/>
            <a:chOff x="2290" y="3024"/>
            <a:chExt cx="1968" cy="272"/>
          </a:xfrm>
        </p:grpSpPr>
        <p:sp>
          <p:nvSpPr>
            <p:cNvPr id="37" name="Rectangle 43">
              <a:extLst>
                <a:ext uri="{FF2B5EF4-FFF2-40B4-BE49-F238E27FC236}">
                  <a16:creationId xmlns:a16="http://schemas.microsoft.com/office/drawing/2014/main" id="{BC9474A8-BC18-F4E9-839C-4C3A2549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24"/>
              <a:ext cx="1968" cy="2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just"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265E7CBD-4BE4-B03D-E1F4-029DB090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64"/>
              <a:ext cx="1834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just"/>
              <a:r>
                <a:rPr lang="en-US" sz="1100" dirty="0">
                  <a:cs typeface="Arial" pitchFamily="34" charset="0"/>
                </a:rPr>
                <a:t>Table data</a:t>
              </a:r>
            </a:p>
          </p:txBody>
        </p:sp>
      </p:grpSp>
      <p:sp>
        <p:nvSpPr>
          <p:cNvPr id="39" name="AutoShape 45">
            <a:extLst>
              <a:ext uri="{FF2B5EF4-FFF2-40B4-BE49-F238E27FC236}">
                <a16:creationId xmlns:a16="http://schemas.microsoft.com/office/drawing/2014/main" id="{3AF5CD08-6E3F-9355-29FF-8FCD03C6F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145" y="2222500"/>
            <a:ext cx="2308225" cy="404813"/>
          </a:xfrm>
          <a:prstGeom prst="leftRightArrow">
            <a:avLst>
              <a:gd name="adj1" fmla="val 49806"/>
              <a:gd name="adj2" fmla="val 90967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40" name="Text Box 46">
            <a:extLst>
              <a:ext uri="{FF2B5EF4-FFF2-40B4-BE49-F238E27FC236}">
                <a16:creationId xmlns:a16="http://schemas.microsoft.com/office/drawing/2014/main" id="{8A7930F3-79BB-C592-BC93-5450C110F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957" y="1690688"/>
            <a:ext cx="180022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en-US" sz="1200" b="1" dirty="0">
                <a:cs typeface="Arial" pitchFamily="34" charset="0"/>
              </a:rPr>
              <a:t> </a:t>
            </a:r>
            <a:r>
              <a:rPr lang="en-US" sz="1600" b="1" dirty="0">
                <a:cs typeface="Arial" pitchFamily="34" charset="0"/>
              </a:rPr>
              <a:t>BD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41" name="Text Box 48">
            <a:extLst>
              <a:ext uri="{FF2B5EF4-FFF2-40B4-BE49-F238E27FC236}">
                <a16:creationId xmlns:a16="http://schemas.microsoft.com/office/drawing/2014/main" id="{C83240C6-169B-C279-ACF8-3102E4B7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395" y="5991324"/>
            <a:ext cx="1995487" cy="30777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400" i="1" dirty="0">
                <a:cs typeface="Arial" pitchFamily="34" charset="0"/>
              </a:rPr>
              <a:t>Firefox</a:t>
            </a:r>
          </a:p>
        </p:txBody>
      </p:sp>
      <p:sp>
        <p:nvSpPr>
          <p:cNvPr id="42" name="AutoShape 49">
            <a:extLst>
              <a:ext uri="{FF2B5EF4-FFF2-40B4-BE49-F238E27FC236}">
                <a16:creationId xmlns:a16="http://schemas.microsoft.com/office/drawing/2014/main" id="{84E992BF-1776-4359-21B5-7AF4A23F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195" y="5549900"/>
            <a:ext cx="192087" cy="2460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43" name="AutoShape 50">
            <a:extLst>
              <a:ext uri="{FF2B5EF4-FFF2-40B4-BE49-F238E27FC236}">
                <a16:creationId xmlns:a16="http://schemas.microsoft.com/office/drawing/2014/main" id="{7BAB9133-9A16-87EA-10DB-D7E88C973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32" y="3848100"/>
            <a:ext cx="546100" cy="533400"/>
          </a:xfrm>
          <a:prstGeom prst="rightArrow">
            <a:avLst>
              <a:gd name="adj1" fmla="val 45241"/>
              <a:gd name="adj2" fmla="val 56547"/>
            </a:avLst>
          </a:prstGeom>
          <a:solidFill>
            <a:schemeClr val="tx2">
              <a:lumMod val="75000"/>
              <a:alpha val="50195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44" name="AutoShape 51">
            <a:extLst>
              <a:ext uri="{FF2B5EF4-FFF2-40B4-BE49-F238E27FC236}">
                <a16:creationId xmlns:a16="http://schemas.microsoft.com/office/drawing/2014/main" id="{D051D821-DF84-B673-9023-DF996FA2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032" y="3810000"/>
            <a:ext cx="546100" cy="533400"/>
          </a:xfrm>
          <a:prstGeom prst="rightArrow">
            <a:avLst>
              <a:gd name="adj1" fmla="val 45241"/>
              <a:gd name="adj2" fmla="val 56547"/>
            </a:avLst>
          </a:prstGeom>
          <a:solidFill>
            <a:schemeClr val="tx2">
              <a:lumMod val="75000"/>
              <a:alpha val="50195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4236084F-5D3C-CB1B-6A8D-6B8E8763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720" y="1763713"/>
            <a:ext cx="1584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 b="1" dirty="0">
                <a:cs typeface="Times New Roman" pitchFamily="18" charset="0"/>
              </a:rPr>
              <a:t>Interface graphique</a:t>
            </a:r>
            <a:endParaRPr lang="en-US" sz="1200" dirty="0"/>
          </a:p>
        </p:txBody>
      </p:sp>
      <p:sp>
        <p:nvSpPr>
          <p:cNvPr id="48" name="AutoShape 28">
            <a:extLst>
              <a:ext uri="{FF2B5EF4-FFF2-40B4-BE49-F238E27FC236}">
                <a16:creationId xmlns:a16="http://schemas.microsoft.com/office/drawing/2014/main" id="{87CFDEE6-D559-75EC-6D5C-BBF7EC0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312" y="2230164"/>
            <a:ext cx="2012951" cy="395288"/>
          </a:xfrm>
          <a:prstGeom prst="leftRightArrow">
            <a:avLst>
              <a:gd name="adj1" fmla="val 46185"/>
              <a:gd name="adj2" fmla="val 9806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A17D069-5960-8B38-99CB-472CE60C7A09}"/>
              </a:ext>
            </a:extLst>
          </p:cNvPr>
          <p:cNvSpPr/>
          <p:nvPr/>
        </p:nvSpPr>
        <p:spPr>
          <a:xfrm rot="16200000">
            <a:off x="4366610" y="3945351"/>
            <a:ext cx="432626" cy="3238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0C93647C-8452-8ABA-1B0F-88EAF5B7B3CB}"/>
              </a:ext>
            </a:extLst>
          </p:cNvPr>
          <p:cNvSpPr/>
          <p:nvPr/>
        </p:nvSpPr>
        <p:spPr>
          <a:xfrm rot="5400000">
            <a:off x="4938427" y="3969798"/>
            <a:ext cx="432626" cy="3238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7C7985C7-CC9B-03E8-AC33-2FA3D4C4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763" y="3695863"/>
            <a:ext cx="118903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100" dirty="0">
                <a:cs typeface="Arial" pitchFamily="34" charset="0"/>
              </a:rPr>
              <a:t>Sasie nom</a:t>
            </a:r>
          </a:p>
        </p:txBody>
      </p:sp>
      <p:sp>
        <p:nvSpPr>
          <p:cNvPr id="50" name="Text Box 15">
            <a:extLst>
              <a:ext uri="{FF2B5EF4-FFF2-40B4-BE49-F238E27FC236}">
                <a16:creationId xmlns:a16="http://schemas.microsoft.com/office/drawing/2014/main" id="{3DE27C34-1D27-6702-9C1D-65A8A9A1B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969" y="3483932"/>
            <a:ext cx="607219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100" dirty="0">
                <a:cs typeface="Arial" pitchFamily="34" charset="0"/>
              </a:rPr>
              <a:t>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D92CE-E019-DEE2-194D-85710DBA1679}"/>
              </a:ext>
            </a:extLst>
          </p:cNvPr>
          <p:cNvSpPr/>
          <p:nvPr/>
        </p:nvSpPr>
        <p:spPr>
          <a:xfrm>
            <a:off x="1092673" y="2644775"/>
            <a:ext cx="1063568" cy="601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 Java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3E5751-EDB0-10DB-A43F-6A82D099A717}"/>
              </a:ext>
            </a:extLst>
          </p:cNvPr>
          <p:cNvSpPr/>
          <p:nvPr/>
        </p:nvSpPr>
        <p:spPr>
          <a:xfrm>
            <a:off x="9189689" y="2945930"/>
            <a:ext cx="914400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6410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8C6B7-94E4-ED7A-5E6F-EAD46201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Shema: cycle de developpement 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9EC3A-A774-0BCC-E77E-6A9DC84B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661" y="3020472"/>
            <a:ext cx="1373187" cy="222250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4B675-0629-E375-D2E4-361CC3BA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46" y="3060700"/>
            <a:ext cx="966660" cy="222250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DDA09-360D-88D6-709C-531BB5BD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918" y="3047999"/>
            <a:ext cx="1093914" cy="2235201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369398-3B97-235C-1DB1-04FB046D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606" y="2913063"/>
            <a:ext cx="1363663" cy="265430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E02D515-ED85-5EB0-D048-D98C672D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020" y="5199063"/>
            <a:ext cx="1089025" cy="550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3441813-1307-2134-2A29-5B9438E6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507" y="3933825"/>
            <a:ext cx="1160463" cy="677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8EA427-4F8C-10AD-1C6A-2DBD69ED1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770" y="3946525"/>
            <a:ext cx="1090612" cy="64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43EE98F4-8AB7-8317-BD83-FC27E4461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145" y="3203575"/>
            <a:ext cx="841331" cy="822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/>
          <a:lstStyle/>
          <a:p>
            <a:pPr algn="just">
              <a:defRPr/>
            </a:pPr>
            <a:r>
              <a:rPr lang="fr-FR" sz="1100" dirty="0">
                <a:cs typeface="Arial" pitchFamily="34" charset="0"/>
              </a:rPr>
              <a:t>Archi Java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154199C-0725-797D-C4F6-ACF03B70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101" y="3959685"/>
            <a:ext cx="1089025" cy="3206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B51F031-00F6-B85D-EAD1-35A7F5C0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783" y="4259263"/>
            <a:ext cx="952274" cy="9806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/>
          <a:lstStyle/>
          <a:p>
            <a:pPr algn="just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CB83211-1BFD-CFBB-C150-904ECC422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629" y="4490188"/>
            <a:ext cx="98389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100" dirty="0">
                <a:cs typeface="Arial" pitchFamily="34" charset="0"/>
              </a:rPr>
              <a:t>Dev SQL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0387799-1C31-A9B4-20F2-9E0D23210A2D}"/>
              </a:ext>
            </a:extLst>
          </p:cNvPr>
          <p:cNvGrpSpPr>
            <a:grpSpLocks/>
          </p:cNvGrpSpPr>
          <p:nvPr/>
        </p:nvGrpSpPr>
        <p:grpSpPr bwMode="auto">
          <a:xfrm>
            <a:off x="7868095" y="3197225"/>
            <a:ext cx="1166812" cy="579078"/>
            <a:chOff x="2290" y="3024"/>
            <a:chExt cx="1968" cy="272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669C52C9-F77B-16B7-86D4-F4C301C9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24"/>
              <a:ext cx="1968" cy="2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just"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00B46A3-02A0-679E-2B4D-3BF68EFCA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64"/>
              <a:ext cx="1834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just"/>
              <a:r>
                <a:rPr lang="en-US" sz="1100" b="1" dirty="0">
                  <a:solidFill>
                    <a:srgbClr val="D80024"/>
                  </a:solidFill>
                  <a:cs typeface="Arial" pitchFamily="34" charset="0"/>
                </a:rPr>
                <a:t>Interface client</a:t>
              </a:r>
              <a:endParaRPr lang="en-US" sz="1200" b="1" dirty="0">
                <a:solidFill>
                  <a:srgbClr val="D80024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>
            <a:extLst>
              <a:ext uri="{FF2B5EF4-FFF2-40B4-BE49-F238E27FC236}">
                <a16:creationId xmlns:a16="http://schemas.microsoft.com/office/drawing/2014/main" id="{C4E4D203-0D6E-BF27-E6DA-F02B0DE4D7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42395" y="2603500"/>
            <a:ext cx="225425" cy="23971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54EAED81-C3BB-808C-DE47-6B9E5C0EA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9107" y="2603500"/>
            <a:ext cx="225425" cy="23971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90AF88B2-9ABA-5047-8AEC-6597AC54A9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0307" y="2554288"/>
            <a:ext cx="227013" cy="23971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4" name="AutoShape 28">
            <a:extLst>
              <a:ext uri="{FF2B5EF4-FFF2-40B4-BE49-F238E27FC236}">
                <a16:creationId xmlns:a16="http://schemas.microsoft.com/office/drawing/2014/main" id="{1CCB008A-2319-87CB-48A0-E906203C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32" y="2232025"/>
            <a:ext cx="2973388" cy="395288"/>
          </a:xfrm>
          <a:prstGeom prst="leftRightArrow">
            <a:avLst>
              <a:gd name="adj1" fmla="val 46185"/>
              <a:gd name="adj2" fmla="val 9806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5B4439BE-7DA7-C277-8F1D-B9C755A8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525" y="1747053"/>
            <a:ext cx="181451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en-US" sz="1600" b="1" dirty="0">
                <a:cs typeface="Arial" pitchFamily="34" charset="0"/>
              </a:rPr>
              <a:t>Developpement </a:t>
            </a:r>
            <a:endParaRPr lang="en-US" sz="1200" b="1" dirty="0">
              <a:cs typeface="Times New Roman" pitchFamily="18" charset="0"/>
            </a:endParaRPr>
          </a:p>
          <a:p>
            <a:pPr algn="just"/>
            <a:endParaRPr lang="en-US" sz="1200" b="1" dirty="0">
              <a:cs typeface="Arial" pitchFamily="34" charset="0"/>
            </a:endParaRPr>
          </a:p>
          <a:p>
            <a:pPr algn="just"/>
            <a:endParaRPr lang="en-US" sz="1200" b="1" dirty="0">
              <a:cs typeface="Arial" pitchFamily="34" charset="0"/>
            </a:endParaRP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639BADCD-F039-EA20-F54C-E82A07702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261" y="5816698"/>
            <a:ext cx="1131887" cy="30777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400" b="1" i="1" dirty="0">
                <a:solidFill>
                  <a:srgbClr val="FF0000"/>
                </a:solidFill>
                <a:cs typeface="Arial" pitchFamily="34" charset="0"/>
              </a:rPr>
              <a:t>conception</a:t>
            </a:r>
          </a:p>
        </p:txBody>
      </p:sp>
      <p:sp>
        <p:nvSpPr>
          <p:cNvPr id="27" name="AutoShape 33">
            <a:extLst>
              <a:ext uri="{FF2B5EF4-FFF2-40B4-BE49-F238E27FC236}">
                <a16:creationId xmlns:a16="http://schemas.microsoft.com/office/drawing/2014/main" id="{BE786AE1-60B5-4E7D-4A7F-29DB58BD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945" y="5549900"/>
            <a:ext cx="192087" cy="2460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DA51A719-2690-8ED1-5356-0FD02F70BFBD}"/>
              </a:ext>
            </a:extLst>
          </p:cNvPr>
          <p:cNvGrpSpPr>
            <a:grpSpLocks/>
          </p:cNvGrpSpPr>
          <p:nvPr/>
        </p:nvGrpSpPr>
        <p:grpSpPr bwMode="auto">
          <a:xfrm>
            <a:off x="5978335" y="3211513"/>
            <a:ext cx="899160" cy="980632"/>
            <a:chOff x="2290" y="2997"/>
            <a:chExt cx="1968" cy="299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39437ED-9F2A-7875-04BE-B039A185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997"/>
              <a:ext cx="1968" cy="29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just"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0" name="Text Box 36">
              <a:extLst>
                <a:ext uri="{FF2B5EF4-FFF2-40B4-BE49-F238E27FC236}">
                  <a16:creationId xmlns:a16="http://schemas.microsoft.com/office/drawing/2014/main" id="{6CC5A7EB-7693-80C4-4F25-CE9D8382C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64"/>
              <a:ext cx="1834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just"/>
              <a:r>
                <a:rPr lang="en-US" sz="1100" dirty="0">
                  <a:cs typeface="Arial" pitchFamily="34" charset="0"/>
                </a:rPr>
                <a:t>Dev Java</a:t>
              </a:r>
            </a:p>
          </p:txBody>
        </p:sp>
      </p:grpSp>
      <p:sp>
        <p:nvSpPr>
          <p:cNvPr id="31" name="Text Box 37">
            <a:extLst>
              <a:ext uri="{FF2B5EF4-FFF2-40B4-BE49-F238E27FC236}">
                <a16:creationId xmlns:a16="http://schemas.microsoft.com/office/drawing/2014/main" id="{51536806-D556-F2FA-0FE5-AA0D8F1C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145" y="4240213"/>
            <a:ext cx="841331" cy="822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anchor="ctr"/>
          <a:lstStyle/>
          <a:p>
            <a:pPr algn="just">
              <a:defRPr/>
            </a:pPr>
            <a:r>
              <a:rPr lang="en-US" sz="1100" dirty="0">
                <a:cs typeface="Arial" pitchFamily="34" charset="0"/>
              </a:rPr>
              <a:t>BD</a:t>
            </a:r>
          </a:p>
        </p:txBody>
      </p:sp>
      <p:sp>
        <p:nvSpPr>
          <p:cNvPr id="32" name="Rectangle 38">
            <a:extLst>
              <a:ext uri="{FF2B5EF4-FFF2-40B4-BE49-F238E27FC236}">
                <a16:creationId xmlns:a16="http://schemas.microsoft.com/office/drawing/2014/main" id="{5AFABE9A-6ADB-2289-A11B-85A3C03C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432" y="3041650"/>
            <a:ext cx="1089025" cy="80067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just">
              <a:defRPr/>
            </a:pPr>
            <a:endParaRPr lang="en-US" dirty="0">
              <a:cs typeface="Arial" pitchFamily="34" charset="0"/>
            </a:endParaRPr>
          </a:p>
        </p:txBody>
      </p:sp>
      <p:sp>
        <p:nvSpPr>
          <p:cNvPr id="33" name="Text Box 39">
            <a:extLst>
              <a:ext uri="{FF2B5EF4-FFF2-40B4-BE49-F238E27FC236}">
                <a16:creationId xmlns:a16="http://schemas.microsoft.com/office/drawing/2014/main" id="{DC3F9D94-A8FC-A973-A8B5-385AAFDCF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068" y="3164928"/>
            <a:ext cx="1074737" cy="600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100" dirty="0">
                <a:cs typeface="Arial" pitchFamily="34" charset="0"/>
              </a:rPr>
              <a:t>Definir avec le client ce qu’il y a faire</a:t>
            </a:r>
          </a:p>
        </p:txBody>
      </p:sp>
      <p:sp>
        <p:nvSpPr>
          <p:cNvPr id="34" name="Text Box 40">
            <a:extLst>
              <a:ext uri="{FF2B5EF4-FFF2-40B4-BE49-F238E27FC236}">
                <a16:creationId xmlns:a16="http://schemas.microsoft.com/office/drawing/2014/main" id="{19E30099-1FDC-94FA-F4E2-0BF65140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845" y="6016724"/>
            <a:ext cx="1483122" cy="30777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400" b="1" i="1" dirty="0">
                <a:cs typeface="Arial" pitchFamily="34" charset="0"/>
              </a:rPr>
              <a:t>test</a:t>
            </a:r>
          </a:p>
        </p:txBody>
      </p:sp>
      <p:sp>
        <p:nvSpPr>
          <p:cNvPr id="35" name="AutoShape 41">
            <a:extLst>
              <a:ext uri="{FF2B5EF4-FFF2-40B4-BE49-F238E27FC236}">
                <a16:creationId xmlns:a16="http://schemas.microsoft.com/office/drawing/2014/main" id="{461F49AC-1B18-A987-6F28-7B172B1A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9745" y="5549900"/>
            <a:ext cx="192087" cy="2460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grpSp>
        <p:nvGrpSpPr>
          <p:cNvPr id="36" name="Group 42">
            <a:extLst>
              <a:ext uri="{FF2B5EF4-FFF2-40B4-BE49-F238E27FC236}">
                <a16:creationId xmlns:a16="http://schemas.microsoft.com/office/drawing/2014/main" id="{0A690B91-9250-E6B3-C70E-CB70CAFEA6B4}"/>
              </a:ext>
            </a:extLst>
          </p:cNvPr>
          <p:cNvGrpSpPr>
            <a:grpSpLocks/>
          </p:cNvGrpSpPr>
          <p:nvPr/>
        </p:nvGrpSpPr>
        <p:grpSpPr bwMode="auto">
          <a:xfrm>
            <a:off x="7864920" y="4582669"/>
            <a:ext cx="1192212" cy="381444"/>
            <a:chOff x="2290" y="3024"/>
            <a:chExt cx="1968" cy="272"/>
          </a:xfrm>
        </p:grpSpPr>
        <p:sp>
          <p:nvSpPr>
            <p:cNvPr id="37" name="Rectangle 43">
              <a:extLst>
                <a:ext uri="{FF2B5EF4-FFF2-40B4-BE49-F238E27FC236}">
                  <a16:creationId xmlns:a16="http://schemas.microsoft.com/office/drawing/2014/main" id="{BC9474A8-BC18-F4E9-839C-4C3A2549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24"/>
              <a:ext cx="1968" cy="2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just"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265E7CBD-4BE4-B03D-E1F4-029DB090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64"/>
              <a:ext cx="1834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just"/>
              <a:r>
                <a:rPr lang="en-US" sz="1100" dirty="0">
                  <a:cs typeface="Arial" pitchFamily="34" charset="0"/>
                </a:rPr>
                <a:t>Table data</a:t>
              </a:r>
            </a:p>
          </p:txBody>
        </p:sp>
      </p:grpSp>
      <p:sp>
        <p:nvSpPr>
          <p:cNvPr id="39" name="AutoShape 45">
            <a:extLst>
              <a:ext uri="{FF2B5EF4-FFF2-40B4-BE49-F238E27FC236}">
                <a16:creationId xmlns:a16="http://schemas.microsoft.com/office/drawing/2014/main" id="{3AF5CD08-6E3F-9355-29FF-8FCD03C6F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145" y="2222500"/>
            <a:ext cx="2308225" cy="404813"/>
          </a:xfrm>
          <a:prstGeom prst="leftRightArrow">
            <a:avLst>
              <a:gd name="adj1" fmla="val 49806"/>
              <a:gd name="adj2" fmla="val 90967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40" name="Text Box 46">
            <a:extLst>
              <a:ext uri="{FF2B5EF4-FFF2-40B4-BE49-F238E27FC236}">
                <a16:creationId xmlns:a16="http://schemas.microsoft.com/office/drawing/2014/main" id="{8A7930F3-79BB-C592-BC93-5450C110F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957" y="1690688"/>
            <a:ext cx="180022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en-US" sz="1200" b="1" dirty="0">
                <a:cs typeface="Arial" pitchFamily="34" charset="0"/>
              </a:rPr>
              <a:t> </a:t>
            </a:r>
            <a:r>
              <a:rPr lang="en-US" sz="1600" b="1" dirty="0">
                <a:cs typeface="Arial" pitchFamily="34" charset="0"/>
              </a:rPr>
              <a:t>BD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41" name="Text Box 48">
            <a:extLst>
              <a:ext uri="{FF2B5EF4-FFF2-40B4-BE49-F238E27FC236}">
                <a16:creationId xmlns:a16="http://schemas.microsoft.com/office/drawing/2014/main" id="{C83240C6-169B-C279-ACF8-3102E4B7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395" y="5991324"/>
            <a:ext cx="1995487" cy="30777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400" i="1" dirty="0">
                <a:cs typeface="Arial" pitchFamily="34" charset="0"/>
              </a:rPr>
              <a:t>Specification</a:t>
            </a:r>
          </a:p>
        </p:txBody>
      </p:sp>
      <p:sp>
        <p:nvSpPr>
          <p:cNvPr id="42" name="AutoShape 49">
            <a:extLst>
              <a:ext uri="{FF2B5EF4-FFF2-40B4-BE49-F238E27FC236}">
                <a16:creationId xmlns:a16="http://schemas.microsoft.com/office/drawing/2014/main" id="{84E992BF-1776-4359-21B5-7AF4A23F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195" y="5549900"/>
            <a:ext cx="192087" cy="2460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43" name="AutoShape 50">
            <a:extLst>
              <a:ext uri="{FF2B5EF4-FFF2-40B4-BE49-F238E27FC236}">
                <a16:creationId xmlns:a16="http://schemas.microsoft.com/office/drawing/2014/main" id="{7BAB9133-9A16-87EA-10DB-D7E88C973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32" y="3848100"/>
            <a:ext cx="546100" cy="533400"/>
          </a:xfrm>
          <a:prstGeom prst="rightArrow">
            <a:avLst>
              <a:gd name="adj1" fmla="val 45241"/>
              <a:gd name="adj2" fmla="val 56547"/>
            </a:avLst>
          </a:prstGeom>
          <a:solidFill>
            <a:schemeClr val="tx2">
              <a:lumMod val="75000"/>
              <a:alpha val="50195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44" name="AutoShape 51">
            <a:extLst>
              <a:ext uri="{FF2B5EF4-FFF2-40B4-BE49-F238E27FC236}">
                <a16:creationId xmlns:a16="http://schemas.microsoft.com/office/drawing/2014/main" id="{D051D821-DF84-B673-9023-DF996FA2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032" y="3810000"/>
            <a:ext cx="546100" cy="533400"/>
          </a:xfrm>
          <a:prstGeom prst="rightArrow">
            <a:avLst>
              <a:gd name="adj1" fmla="val 45241"/>
              <a:gd name="adj2" fmla="val 56547"/>
            </a:avLst>
          </a:prstGeom>
          <a:solidFill>
            <a:schemeClr val="tx2">
              <a:lumMod val="75000"/>
              <a:alpha val="50195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4236084F-5D3C-CB1B-6A8D-6B8E8763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720" y="1763713"/>
            <a:ext cx="1584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 b="1" dirty="0">
                <a:cs typeface="Times New Roman" pitchFamily="18" charset="0"/>
              </a:rPr>
              <a:t>Chef de ProJet</a:t>
            </a:r>
            <a:endParaRPr lang="en-US" sz="1200" dirty="0"/>
          </a:p>
        </p:txBody>
      </p:sp>
      <p:sp>
        <p:nvSpPr>
          <p:cNvPr id="48" name="AutoShape 28">
            <a:extLst>
              <a:ext uri="{FF2B5EF4-FFF2-40B4-BE49-F238E27FC236}">
                <a16:creationId xmlns:a16="http://schemas.microsoft.com/office/drawing/2014/main" id="{87CFDEE6-D559-75EC-6D5C-BBF7EC0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312" y="2230164"/>
            <a:ext cx="2012951" cy="395288"/>
          </a:xfrm>
          <a:prstGeom prst="leftRightArrow">
            <a:avLst>
              <a:gd name="adj1" fmla="val 46185"/>
              <a:gd name="adj2" fmla="val 98066"/>
            </a:avLst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just"/>
            <a:endParaRPr lang="en-US">
              <a:cs typeface="Arial" pitchFamily="34" charset="0"/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A17D069-5960-8B38-99CB-472CE60C7A09}"/>
              </a:ext>
            </a:extLst>
          </p:cNvPr>
          <p:cNvSpPr/>
          <p:nvPr/>
        </p:nvSpPr>
        <p:spPr>
          <a:xfrm rot="16200000">
            <a:off x="4323052" y="3988909"/>
            <a:ext cx="432626" cy="236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0C93647C-8452-8ABA-1B0F-88EAF5B7B3CB}"/>
              </a:ext>
            </a:extLst>
          </p:cNvPr>
          <p:cNvSpPr/>
          <p:nvPr/>
        </p:nvSpPr>
        <p:spPr>
          <a:xfrm rot="5400000">
            <a:off x="4894869" y="4013356"/>
            <a:ext cx="432626" cy="236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7C7985C7-CC9B-03E8-AC33-2FA3D4C4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314" y="3930535"/>
            <a:ext cx="118903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100" dirty="0">
                <a:cs typeface="Arial" pitchFamily="34" charset="0"/>
              </a:rPr>
              <a:t>Specification</a:t>
            </a:r>
          </a:p>
        </p:txBody>
      </p:sp>
      <p:sp>
        <p:nvSpPr>
          <p:cNvPr id="50" name="Text Box 15">
            <a:extLst>
              <a:ext uri="{FF2B5EF4-FFF2-40B4-BE49-F238E27FC236}">
                <a16:creationId xmlns:a16="http://schemas.microsoft.com/office/drawing/2014/main" id="{3DE27C34-1D27-6702-9C1D-65A8A9A1B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969" y="3483932"/>
            <a:ext cx="607219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100" dirty="0">
                <a:cs typeface="Arial" pitchFamily="34" charset="0"/>
              </a:rPr>
              <a:t>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D92CE-E019-DEE2-194D-85710DBA1679}"/>
              </a:ext>
            </a:extLst>
          </p:cNvPr>
          <p:cNvSpPr/>
          <p:nvPr/>
        </p:nvSpPr>
        <p:spPr>
          <a:xfrm>
            <a:off x="1092673" y="2644775"/>
            <a:ext cx="1063568" cy="601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 Java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3E5751-EDB0-10DB-A43F-6A82D099A717}"/>
              </a:ext>
            </a:extLst>
          </p:cNvPr>
          <p:cNvSpPr/>
          <p:nvPr/>
        </p:nvSpPr>
        <p:spPr>
          <a:xfrm>
            <a:off x="9189689" y="2945930"/>
            <a:ext cx="914400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MySQL</a:t>
            </a:r>
          </a:p>
        </p:txBody>
      </p:sp>
      <p:sp>
        <p:nvSpPr>
          <p:cNvPr id="52" name="Text Box 32">
            <a:extLst>
              <a:ext uri="{FF2B5EF4-FFF2-40B4-BE49-F238E27FC236}">
                <a16:creationId xmlns:a16="http://schemas.microsoft.com/office/drawing/2014/main" id="{4968B553-7BB9-EB97-D037-BEAC7D95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782" y="5346478"/>
            <a:ext cx="1685926" cy="1169551"/>
          </a:xfrm>
          <a:prstGeom prst="rect">
            <a:avLst/>
          </a:prstGeom>
          <a:solidFill>
            <a:srgbClr val="00B0F0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400" b="1" i="1" dirty="0">
                <a:solidFill>
                  <a:srgbClr val="FF0000"/>
                </a:solidFill>
                <a:cs typeface="Arial" pitchFamily="34" charset="0"/>
              </a:rPr>
              <a:t>Codage</a:t>
            </a:r>
          </a:p>
          <a:p>
            <a:pPr algn="just"/>
            <a:r>
              <a:rPr lang="en-US" sz="1400" b="1" i="1" dirty="0">
                <a:solidFill>
                  <a:srgbClr val="FF0000"/>
                </a:solidFill>
                <a:cs typeface="Arial" pitchFamily="34" charset="0"/>
              </a:rPr>
              <a:t>Java= visual studio code</a:t>
            </a:r>
          </a:p>
          <a:p>
            <a:pPr algn="just"/>
            <a:r>
              <a:rPr lang="en-US" sz="1400" b="1" i="1" dirty="0">
                <a:solidFill>
                  <a:srgbClr val="FF0000"/>
                </a:solidFill>
                <a:cs typeface="Arial" pitchFamily="34" charset="0"/>
              </a:rPr>
              <a:t>Code source: GITHUB  ou  GIT</a:t>
            </a:r>
          </a:p>
        </p:txBody>
      </p:sp>
      <p:grpSp>
        <p:nvGrpSpPr>
          <p:cNvPr id="53" name="Group 18">
            <a:extLst>
              <a:ext uri="{FF2B5EF4-FFF2-40B4-BE49-F238E27FC236}">
                <a16:creationId xmlns:a16="http://schemas.microsoft.com/office/drawing/2014/main" id="{8E67BC04-F734-9E3B-2333-10C605A71D9F}"/>
              </a:ext>
            </a:extLst>
          </p:cNvPr>
          <p:cNvGrpSpPr>
            <a:grpSpLocks/>
          </p:cNvGrpSpPr>
          <p:nvPr/>
        </p:nvGrpSpPr>
        <p:grpSpPr bwMode="auto">
          <a:xfrm>
            <a:off x="7904854" y="3959685"/>
            <a:ext cx="1166812" cy="439602"/>
            <a:chOff x="2290" y="3024"/>
            <a:chExt cx="1968" cy="272"/>
          </a:xfrm>
        </p:grpSpPr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02C79EF2-11A0-DF9E-3B88-1B92998B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24"/>
              <a:ext cx="1968" cy="2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just">
                <a:defRPr/>
              </a:pPr>
              <a:endParaRPr lang="en-US" dirty="0">
                <a:cs typeface="Arial" pitchFamily="34" charset="0"/>
              </a:endParaRPr>
            </a:p>
          </p:txBody>
        </p:sp>
        <p:sp>
          <p:nvSpPr>
            <p:cNvPr id="57" name="Text Box 20">
              <a:extLst>
                <a:ext uri="{FF2B5EF4-FFF2-40B4-BE49-F238E27FC236}">
                  <a16:creationId xmlns:a16="http://schemas.microsoft.com/office/drawing/2014/main" id="{C9D93405-0EBD-FBA0-D5E5-0853A2DB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64"/>
              <a:ext cx="1834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just"/>
              <a:r>
                <a:rPr lang="en-US" sz="1100" b="1" dirty="0">
                  <a:solidFill>
                    <a:srgbClr val="D80024"/>
                  </a:solidFill>
                  <a:cs typeface="Arial" pitchFamily="34" charset="0"/>
                </a:rPr>
                <a:t>Traitement</a:t>
              </a:r>
              <a:endParaRPr lang="en-US" sz="1200" b="1" dirty="0">
                <a:solidFill>
                  <a:srgbClr val="D8002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68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E9BF9-C293-E2B3-D21A-A841944A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Réunions</a:t>
            </a:r>
            <a:r>
              <a:rPr lang="en-US" sz="4400" dirty="0"/>
              <a:t> de </a:t>
            </a:r>
            <a:r>
              <a:rPr lang="en-US" sz="4400" dirty="0" err="1"/>
              <a:t>préparation</a:t>
            </a:r>
            <a:endParaRPr lang="fr-FR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39E31DF-535C-FF48-92F2-A5FBDE580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28619"/>
              </p:ext>
            </p:extLst>
          </p:nvPr>
        </p:nvGraphicFramePr>
        <p:xfrm>
          <a:off x="1011219" y="1868056"/>
          <a:ext cx="9411076" cy="3920490"/>
        </p:xfrm>
        <a:graphic>
          <a:graphicData uri="http://schemas.openxmlformats.org/drawingml/2006/table">
            <a:tbl>
              <a:tblPr/>
              <a:tblGrid>
                <a:gridCol w="158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7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Date </a:t>
                      </a:r>
                    </a:p>
                  </a:txBody>
                  <a:tcPr marR="4577" marT="182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Présents</a:t>
                      </a:r>
                    </a:p>
                  </a:txBody>
                  <a:tcPr marR="4577" marT="182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Rôles</a:t>
                      </a:r>
                    </a:p>
                  </a:txBody>
                  <a:tcPr marR="4577" marT="1828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 juin 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MY, Ben, Dylan, Lymean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Resp tech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 juin 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MY, Ben, Dylan, Lymean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Dr relation client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23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668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7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44429-61CF-383D-DA4C-89464C48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697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Macro specifications   1</a:t>
            </a:r>
            <a:endParaRPr lang="fr-FR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900474-A9EA-AE9D-0FAA-146ABC35C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62430"/>
              </p:ext>
            </p:extLst>
          </p:nvPr>
        </p:nvGraphicFramePr>
        <p:xfrm>
          <a:off x="1219962" y="1182371"/>
          <a:ext cx="6934357" cy="4953424"/>
        </p:xfrm>
        <a:graphic>
          <a:graphicData uri="http://schemas.openxmlformats.org/drawingml/2006/table">
            <a:tbl>
              <a:tblPr/>
              <a:tblGrid>
                <a:gridCol w="115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Area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baseline="0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Control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      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658"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Application avec 3 ecran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Ecran de connection: user login et mot de passe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Verfier que user existe ds la BD</a:t>
                      </a:r>
                    </a:p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 oui:</a:t>
                      </a:r>
                    </a:p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verifier que le mdp est ok</a:t>
                      </a:r>
                    </a:p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 mdp ok, connecte sinon message Erreur de mdp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Ben qui code cet ecrna en Java:</a:t>
                      </a:r>
                    </a:p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BEN: </a:t>
                      </a:r>
                      <a:r>
                        <a:rPr lang="en-US" sz="1100" b="0" i="0" u="none" strike="noStrike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ça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marche</a:t>
                      </a:r>
                    </a:p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Mais pb, BD vide      </a:t>
                      </a:r>
                    </a:p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Mais Lymean occupé avec …..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643">
                <a:tc>
                  <a:txBody>
                    <a:bodyPr/>
                    <a:lstStyle/>
                    <a:p>
                      <a:pPr marL="635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1er ecran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Char char="ü"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Dylan: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643">
                <a:tc>
                  <a:txBody>
                    <a:bodyPr/>
                    <a:lstStyle/>
                    <a:p>
                      <a:pPr marL="635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2eme eccran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0" algn="l" defTabSz="914400" rtl="0" eaLnBrk="1" fontAlgn="t" latinLnBrk="0" hangingPunct="1">
                        <a:buFontTx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09538" algn="l" defTabSz="914400" rtl="0" eaLnBrk="1" fontAlgn="t" latinLnBrk="0" hangingPunct="1">
                        <a:buFont typeface="Wingdings" pitchFamily="2" charset="2"/>
                        <a:buChar char="ü"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Lymean Java: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958505"/>
                  </a:ext>
                </a:extLst>
              </a:tr>
            </a:tbl>
          </a:graphicData>
        </a:graphic>
      </p:graphicFrame>
      <p:pic>
        <p:nvPicPr>
          <p:cNvPr id="4" name="Graphique 3" descr="Coche avec un remplissage uni">
            <a:extLst>
              <a:ext uri="{FF2B5EF4-FFF2-40B4-BE49-F238E27FC236}">
                <a16:creationId xmlns:a16="http://schemas.microsoft.com/office/drawing/2014/main" id="{11DAECE4-D90B-C677-69C8-38C77F6F6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2179" y="1653072"/>
            <a:ext cx="283029" cy="283029"/>
          </a:xfrm>
          <a:prstGeom prst="rect">
            <a:avLst/>
          </a:prstGeom>
        </p:spPr>
      </p:pic>
      <p:pic>
        <p:nvPicPr>
          <p:cNvPr id="7" name="Graphique 6" descr="Fermer avec un remplissage uni">
            <a:extLst>
              <a:ext uri="{FF2B5EF4-FFF2-40B4-BE49-F238E27FC236}">
                <a16:creationId xmlns:a16="http://schemas.microsoft.com/office/drawing/2014/main" id="{862DBAF0-9388-C802-2C0C-1C0E7B78D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081" y="2112197"/>
            <a:ext cx="328127" cy="328127"/>
          </a:xfrm>
          <a:prstGeom prst="rect">
            <a:avLst/>
          </a:prstGeom>
        </p:spPr>
      </p:pic>
      <p:pic>
        <p:nvPicPr>
          <p:cNvPr id="9" name="Graphique 8" descr="Cerveau dans une tête avec un remplissage uni">
            <a:extLst>
              <a:ext uri="{FF2B5EF4-FFF2-40B4-BE49-F238E27FC236}">
                <a16:creationId xmlns:a16="http://schemas.microsoft.com/office/drawing/2014/main" id="{5A5D3F3A-4AAE-F57C-52C9-C682EA237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792686" y="2595466"/>
            <a:ext cx="289248" cy="2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8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515</Words>
  <Application>Microsoft Office PowerPoint</Application>
  <PresentationFormat>Grand écran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Webdings</vt:lpstr>
      <vt:lpstr>Wingdings</vt:lpstr>
      <vt:lpstr>Thème Office</vt:lpstr>
      <vt:lpstr>Presentation ProJet BDL</vt:lpstr>
      <vt:lpstr>Plan</vt:lpstr>
      <vt:lpstr>Organization</vt:lpstr>
      <vt:lpstr>ProJet: Organization et Objectifs</vt:lpstr>
      <vt:lpstr>Suivi du projet</vt:lpstr>
      <vt:lpstr>Shema architecture</vt:lpstr>
      <vt:lpstr>Shema: cycle de developpement </vt:lpstr>
      <vt:lpstr>Réunions de préparation</vt:lpstr>
      <vt:lpstr>Macro specifications   1</vt:lpstr>
      <vt:lpstr>Macro specifications   2</vt:lpstr>
      <vt:lpstr>Macro specifications   3</vt:lpstr>
      <vt:lpstr>Avancement</vt:lpstr>
      <vt:lpstr>Annexe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Toll Gate Presentation - End-Diagnostic Review</dc:title>
  <dc:creator>M Yan</dc:creator>
  <cp:lastModifiedBy>Ben Becker</cp:lastModifiedBy>
  <cp:revision>9</cp:revision>
  <dcterms:created xsi:type="dcterms:W3CDTF">2022-05-05T09:01:52Z</dcterms:created>
  <dcterms:modified xsi:type="dcterms:W3CDTF">2022-06-07T13:26:14Z</dcterms:modified>
</cp:coreProperties>
</file>