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17F7F-B291-4066-AE21-8D80F6BD70F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5E3C-B5C0-474D-81D5-4984466400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58910" y="90912"/>
            <a:ext cx="8529984" cy="3425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DocumentVersion „</a:t>
            </a:r>
            <a:r>
              <a:rPr lang="de-DE" sz="1400" dirty="0" err="1">
                <a:solidFill>
                  <a:schemeClr val="tx1"/>
                </a:solidFill>
              </a:rPr>
              <a:t>HarnessDescription</a:t>
            </a:r>
            <a:r>
              <a:rPr lang="de-DE" sz="1400" dirty="0">
                <a:solidFill>
                  <a:schemeClr val="tx1"/>
                </a:solidFill>
              </a:rPr>
              <a:t>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614617" y="494368"/>
            <a:ext cx="2133687" cy="17628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CompositionSpecification</a:t>
            </a:r>
            <a:endParaRPr lang="en-US" sz="1400" dirty="0"/>
          </a:p>
        </p:txBody>
      </p:sp>
      <p:sp>
        <p:nvSpPr>
          <p:cNvPr id="6" name="Rechteck 5"/>
          <p:cNvSpPr/>
          <p:nvPr/>
        </p:nvSpPr>
        <p:spPr>
          <a:xfrm>
            <a:off x="1647568" y="860129"/>
            <a:ext cx="1993555" cy="12863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PartOccurrence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1530076" y="6183341"/>
            <a:ext cx="2489394" cy="3912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PartVersion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530075" y="4694034"/>
            <a:ext cx="2489395" cy="1293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DocumentVersion „</a:t>
            </a:r>
            <a:r>
              <a:rPr lang="de-DE" sz="1400" dirty="0" err="1">
                <a:solidFill>
                  <a:schemeClr val="tx1"/>
                </a:solidFill>
              </a:rPr>
              <a:t>PartMaster</a:t>
            </a:r>
            <a:r>
              <a:rPr lang="de-DE" sz="1400" dirty="0">
                <a:solidFill>
                  <a:schemeClr val="tx1"/>
                </a:solidFill>
              </a:rPr>
              <a:t>“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/>
          <p:cNvCxnSpPr>
            <a:stCxn id="12" idx="2"/>
            <a:endCxn id="9" idx="0"/>
          </p:cNvCxnSpPr>
          <p:nvPr/>
        </p:nvCxnSpPr>
        <p:spPr>
          <a:xfrm>
            <a:off x="2774773" y="5987691"/>
            <a:ext cx="0" cy="1956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r Verbinder 22"/>
          <p:cNvCxnSpPr>
            <a:stCxn id="6" idx="1"/>
            <a:endCxn id="9" idx="1"/>
          </p:cNvCxnSpPr>
          <p:nvPr/>
        </p:nvCxnSpPr>
        <p:spPr>
          <a:xfrm rot="10800000" flipV="1">
            <a:off x="1530076" y="1503288"/>
            <a:ext cx="117492" cy="4875702"/>
          </a:xfrm>
          <a:prstGeom prst="bentConnector3">
            <a:avLst>
              <a:gd name="adj1" fmla="val 1048254"/>
            </a:avLst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winkelter Verbinder 28"/>
          <p:cNvCxnSpPr>
            <a:stCxn id="39" idx="1"/>
            <a:endCxn id="61" idx="1"/>
          </p:cNvCxnSpPr>
          <p:nvPr/>
        </p:nvCxnSpPr>
        <p:spPr>
          <a:xfrm rot="10800000" flipV="1">
            <a:off x="1660104" y="1746302"/>
            <a:ext cx="115712" cy="3422439"/>
          </a:xfrm>
          <a:prstGeom prst="bentConnector3">
            <a:avLst>
              <a:gd name="adj1" fmla="val 7384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1775816" y="1556832"/>
            <a:ext cx="1721146" cy="37894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FF0000"/>
                </a:solidFill>
              </a:rPr>
              <a:t>ConnectorHousingRole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783772" y="1124346"/>
            <a:ext cx="1721146" cy="378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PlaceableElementRole</a:t>
            </a:r>
            <a:endParaRPr lang="en-US" dirty="0"/>
          </a:p>
        </p:txBody>
      </p:sp>
      <p:sp>
        <p:nvSpPr>
          <p:cNvPr id="61" name="Rechteck 60"/>
          <p:cNvSpPr/>
          <p:nvPr/>
        </p:nvSpPr>
        <p:spPr>
          <a:xfrm>
            <a:off x="1660104" y="4979271"/>
            <a:ext cx="2167288" cy="37894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FF0000"/>
                </a:solidFill>
              </a:rPr>
              <a:t>ConnectorHousingSpecification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342358" y="494368"/>
            <a:ext cx="1925053" cy="1050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PlacementSpecification</a:t>
            </a:r>
            <a:endParaRPr lang="en-US" dirty="0"/>
          </a:p>
        </p:txBody>
      </p:sp>
      <p:sp>
        <p:nvSpPr>
          <p:cNvPr id="69" name="Rechteck 68"/>
          <p:cNvSpPr/>
          <p:nvPr/>
        </p:nvSpPr>
        <p:spPr>
          <a:xfrm>
            <a:off x="4453048" y="761443"/>
            <a:ext cx="1703672" cy="7027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Placement</a:t>
            </a:r>
            <a:endParaRPr lang="en-US" dirty="0"/>
          </a:p>
        </p:txBody>
      </p:sp>
      <p:cxnSp>
        <p:nvCxnSpPr>
          <p:cNvPr id="71" name="Gewinkelter Verbinder 70"/>
          <p:cNvCxnSpPr>
            <a:stCxn id="69" idx="1"/>
            <a:endCxn id="40" idx="3"/>
          </p:cNvCxnSpPr>
          <p:nvPr/>
        </p:nvCxnSpPr>
        <p:spPr>
          <a:xfrm rot="10800000" flipV="1">
            <a:off x="3504918" y="1112811"/>
            <a:ext cx="948130" cy="201006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4645553" y="1052808"/>
            <a:ext cx="1318661" cy="323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Location</a:t>
            </a:r>
            <a:endParaRPr lang="en-US" dirty="0"/>
          </a:p>
        </p:txBody>
      </p:sp>
      <p:sp>
        <p:nvSpPr>
          <p:cNvPr id="80" name="Rechteck 79"/>
          <p:cNvSpPr/>
          <p:nvPr/>
        </p:nvSpPr>
        <p:spPr>
          <a:xfrm>
            <a:off x="1671180" y="5431447"/>
            <a:ext cx="2156212" cy="3789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PlaceableElementSpecification</a:t>
            </a:r>
            <a:endParaRPr lang="en-US" dirty="0"/>
          </a:p>
        </p:txBody>
      </p:sp>
      <p:cxnSp>
        <p:nvCxnSpPr>
          <p:cNvPr id="82" name="Gewinkelter Verbinder 81"/>
          <p:cNvCxnSpPr>
            <a:stCxn id="40" idx="1"/>
            <a:endCxn id="80" idx="1"/>
          </p:cNvCxnSpPr>
          <p:nvPr/>
        </p:nvCxnSpPr>
        <p:spPr>
          <a:xfrm rot="10800000" flipV="1">
            <a:off x="1671180" y="1313816"/>
            <a:ext cx="112592" cy="4307101"/>
          </a:xfrm>
          <a:prstGeom prst="bentConnector3">
            <a:avLst>
              <a:gd name="adj1" fmla="val 986938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4342358" y="1835879"/>
            <a:ext cx="1914063" cy="10810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TopologySpecification</a:t>
            </a:r>
            <a:endParaRPr lang="en-US" sz="1400" dirty="0"/>
          </a:p>
        </p:txBody>
      </p:sp>
      <p:sp>
        <p:nvSpPr>
          <p:cNvPr id="89" name="Rechteck 88"/>
          <p:cNvSpPr/>
          <p:nvPr/>
        </p:nvSpPr>
        <p:spPr>
          <a:xfrm>
            <a:off x="4495775" y="2121265"/>
            <a:ext cx="1583357" cy="323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TopologyNode</a:t>
            </a:r>
            <a:endParaRPr lang="en-US" dirty="0"/>
          </a:p>
        </p:txBody>
      </p:sp>
      <p:sp>
        <p:nvSpPr>
          <p:cNvPr id="90" name="Rechteck 89"/>
          <p:cNvSpPr/>
          <p:nvPr/>
        </p:nvSpPr>
        <p:spPr>
          <a:xfrm>
            <a:off x="4498874" y="2515975"/>
            <a:ext cx="1583358" cy="323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TopologySegment</a:t>
            </a:r>
            <a:endParaRPr lang="en-US" dirty="0"/>
          </a:p>
        </p:txBody>
      </p:sp>
      <p:cxnSp>
        <p:nvCxnSpPr>
          <p:cNvPr id="92" name="Gewinkelter Verbinder 91"/>
          <p:cNvCxnSpPr>
            <a:stCxn id="72" idx="1"/>
            <a:endCxn id="89" idx="1"/>
          </p:cNvCxnSpPr>
          <p:nvPr/>
        </p:nvCxnSpPr>
        <p:spPr>
          <a:xfrm rot="10800000" flipV="1">
            <a:off x="4495775" y="1214312"/>
            <a:ext cx="149778" cy="1068457"/>
          </a:xfrm>
          <a:prstGeom prst="bentConnector3">
            <a:avLst>
              <a:gd name="adj1" fmla="val 252626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6844339" y="1437211"/>
            <a:ext cx="2684672" cy="19578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BuildingBlockSpecification3D</a:t>
            </a:r>
            <a:endParaRPr lang="en-US" sz="1400" dirty="0"/>
          </a:p>
        </p:txBody>
      </p:sp>
      <p:sp>
        <p:nvSpPr>
          <p:cNvPr id="96" name="Rechteck 95"/>
          <p:cNvSpPr/>
          <p:nvPr/>
        </p:nvSpPr>
        <p:spPr>
          <a:xfrm>
            <a:off x="7054678" y="2120788"/>
            <a:ext cx="2079992" cy="323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GeometryNode3D</a:t>
            </a:r>
            <a:endParaRPr lang="en-US" dirty="0"/>
          </a:p>
        </p:txBody>
      </p:sp>
      <p:sp>
        <p:nvSpPr>
          <p:cNvPr id="97" name="Rechteck 96"/>
          <p:cNvSpPr/>
          <p:nvPr/>
        </p:nvSpPr>
        <p:spPr>
          <a:xfrm>
            <a:off x="7050379" y="2515112"/>
            <a:ext cx="2079994" cy="323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GeometrySegment3D</a:t>
            </a:r>
            <a:endParaRPr lang="en-US" dirty="0"/>
          </a:p>
        </p:txBody>
      </p:sp>
      <p:sp>
        <p:nvSpPr>
          <p:cNvPr id="98" name="Rechteck 97"/>
          <p:cNvSpPr/>
          <p:nvPr/>
        </p:nvSpPr>
        <p:spPr>
          <a:xfrm>
            <a:off x="7062298" y="1716561"/>
            <a:ext cx="2081699" cy="323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CartesianPoint3D</a:t>
            </a:r>
            <a:endParaRPr lang="en-US" dirty="0"/>
          </a:p>
        </p:txBody>
      </p:sp>
      <p:sp>
        <p:nvSpPr>
          <p:cNvPr id="99" name="Rechteck 98"/>
          <p:cNvSpPr/>
          <p:nvPr/>
        </p:nvSpPr>
        <p:spPr>
          <a:xfrm>
            <a:off x="7050379" y="2916909"/>
            <a:ext cx="2081698" cy="323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PlacedElementViewItem</a:t>
            </a:r>
            <a:endParaRPr lang="en-US" dirty="0"/>
          </a:p>
        </p:txBody>
      </p:sp>
      <p:cxnSp>
        <p:nvCxnSpPr>
          <p:cNvPr id="100" name="Gewinkelter Verbinder 99"/>
          <p:cNvCxnSpPr>
            <a:stCxn id="99" idx="1"/>
            <a:endCxn id="5" idx="2"/>
          </p:cNvCxnSpPr>
          <p:nvPr/>
        </p:nvCxnSpPr>
        <p:spPr>
          <a:xfrm rot="10800000">
            <a:off x="2681461" y="2257266"/>
            <a:ext cx="4368918" cy="821148"/>
          </a:xfrm>
          <a:prstGeom prst="bentConnector2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r Verbinder 102"/>
          <p:cNvCxnSpPr>
            <a:stCxn id="96" idx="3"/>
            <a:endCxn id="98" idx="3"/>
          </p:cNvCxnSpPr>
          <p:nvPr/>
        </p:nvCxnSpPr>
        <p:spPr>
          <a:xfrm flipV="1">
            <a:off x="9134670" y="1878066"/>
            <a:ext cx="9327" cy="404227"/>
          </a:xfrm>
          <a:prstGeom prst="bentConnector3">
            <a:avLst>
              <a:gd name="adj1" fmla="val 2550949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winkelter Verbinder 107"/>
          <p:cNvCxnSpPr>
            <a:stCxn id="96" idx="1"/>
            <a:endCxn id="89" idx="3"/>
          </p:cNvCxnSpPr>
          <p:nvPr/>
        </p:nvCxnSpPr>
        <p:spPr>
          <a:xfrm rot="10800000" flipV="1">
            <a:off x="6079132" y="2282292"/>
            <a:ext cx="975546" cy="4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/>
          <p:cNvSpPr/>
          <p:nvPr/>
        </p:nvSpPr>
        <p:spPr>
          <a:xfrm>
            <a:off x="6844339" y="488781"/>
            <a:ext cx="2684672" cy="7684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HarnessGeometrySpecification3D</a:t>
            </a:r>
            <a:endParaRPr lang="en-US" sz="1400" dirty="0"/>
          </a:p>
        </p:txBody>
      </p:sp>
      <p:sp>
        <p:nvSpPr>
          <p:cNvPr id="129" name="Rechteck 128"/>
          <p:cNvSpPr/>
          <p:nvPr/>
        </p:nvSpPr>
        <p:spPr>
          <a:xfrm>
            <a:off x="7132537" y="842704"/>
            <a:ext cx="2108837" cy="3161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BuildingBlockPositioning3D</a:t>
            </a:r>
            <a:endParaRPr lang="en-US" dirty="0"/>
          </a:p>
        </p:txBody>
      </p:sp>
      <p:cxnSp>
        <p:nvCxnSpPr>
          <p:cNvPr id="130" name="Gewinkelter Verbinder 129"/>
          <p:cNvCxnSpPr>
            <a:stCxn id="129" idx="2"/>
            <a:endCxn id="95" idx="0"/>
          </p:cNvCxnSpPr>
          <p:nvPr/>
        </p:nvCxnSpPr>
        <p:spPr>
          <a:xfrm rot="5400000">
            <a:off x="8047653" y="1297908"/>
            <a:ext cx="278326" cy="28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bgerundetes Rechteck 162"/>
          <p:cNvSpPr/>
          <p:nvPr/>
        </p:nvSpPr>
        <p:spPr>
          <a:xfrm>
            <a:off x="1375216" y="3712292"/>
            <a:ext cx="2418905" cy="448029"/>
          </a:xfrm>
          <a:prstGeom prst="round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„Stückliste“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4019470" y="3712292"/>
            <a:ext cx="2418905" cy="448029"/>
          </a:xfrm>
          <a:prstGeom prst="roundRect">
            <a:avLst/>
          </a:prstGeom>
          <a:solidFill>
            <a:srgbClr val="0070C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„Topologie“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Abgerundetes Rechteck 164"/>
          <p:cNvSpPr/>
          <p:nvPr/>
        </p:nvSpPr>
        <p:spPr>
          <a:xfrm>
            <a:off x="6663724" y="3712292"/>
            <a:ext cx="2948320" cy="448029"/>
          </a:xfrm>
          <a:prstGeom prst="roundRect">
            <a:avLst>
              <a:gd name="adj" fmla="val 11729"/>
            </a:avLst>
          </a:prstGeom>
          <a:solidFill>
            <a:schemeClr val="accent6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„Geometrie“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Abgerundetes Rechteck 165"/>
          <p:cNvSpPr/>
          <p:nvPr/>
        </p:nvSpPr>
        <p:spPr>
          <a:xfrm rot="16200000">
            <a:off x="3494456" y="5356664"/>
            <a:ext cx="2002639" cy="433312"/>
          </a:xfrm>
          <a:prstGeom prst="roundRect">
            <a:avLst/>
          </a:prstGeom>
          <a:solidFill>
            <a:schemeClr val="accent2">
              <a:lumMod val="75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„Stammdaten“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winkelter Verbinder 37"/>
          <p:cNvCxnSpPr>
            <a:stCxn id="97" idx="1"/>
            <a:endCxn id="90" idx="3"/>
          </p:cNvCxnSpPr>
          <p:nvPr/>
        </p:nvCxnSpPr>
        <p:spPr>
          <a:xfrm rot="10800000" flipV="1">
            <a:off x="6082233" y="2676616"/>
            <a:ext cx="968147" cy="86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72" idx="1"/>
            <a:endCxn id="90" idx="1"/>
          </p:cNvCxnSpPr>
          <p:nvPr/>
        </p:nvCxnSpPr>
        <p:spPr>
          <a:xfrm rot="10800000" flipV="1">
            <a:off x="4498875" y="1214312"/>
            <a:ext cx="146679" cy="1463167"/>
          </a:xfrm>
          <a:prstGeom prst="bentConnector3">
            <a:avLst>
              <a:gd name="adj1" fmla="val 377068"/>
            </a:avLst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0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Kyriazis, Jorgos (FIK/D21)</dc:creator>
  <cp:lastModifiedBy>Johannes Becker</cp:lastModifiedBy>
  <cp:revision>14</cp:revision>
  <dcterms:created xsi:type="dcterms:W3CDTF">2019-06-07T06:28:48Z</dcterms:created>
  <dcterms:modified xsi:type="dcterms:W3CDTF">2022-09-15T15:47:45Z</dcterms:modified>
</cp:coreProperties>
</file>