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91EE6-DE93-4F24-84CC-DDA9A749D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395146-1CA9-4A44-B767-9FBB95657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CE4098-3981-4BDE-A6C8-03957D1C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14247-5909-4E17-95D2-6BCEAE74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9CB6B5-DC42-4F73-A840-BB15C637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7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01DE6-C6C1-4549-9D1D-6EF39C31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215288-3148-4B11-B439-A094650F4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ED46BC-D829-4EB9-A134-C9CE022F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93943-0C14-4498-884A-E1CF4509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1A262-A86F-42F9-B4B1-3A9A477C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00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3898A1-6EB9-4460-BBE0-27436E68A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EC457B-A53C-4C59-956D-C24A76A41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012DF1-4746-4F6F-B1FF-A07C1A5D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1042C0-57F7-4FC4-8313-55218A40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F81316-B11E-4B8E-BBBD-57E6FBF7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64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E8CFF-5031-404C-A360-94D25100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92D5B-6626-4AA4-BF8A-646F8043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B193AD-6025-47A4-85EE-25D31C42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1A34E-1F6E-45D9-B7F3-57181D85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43CC46-474C-40EB-86D8-71B34CD5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76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181C5-8568-4F3D-8310-5A6EDBBE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97C85-DBA6-4854-BF85-2DB99E6CF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5AAF8D-EF99-4967-B63F-8FB22A71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F1BD9B-25B2-4B20-8F5C-3368615C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9FC37-FF61-4377-AD3A-5E39FEFC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15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FD32B-5CBF-43AC-999E-F6818135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6255C-492D-4D51-9C78-532396606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4A11AD-D357-41F8-BFDF-9ACBABF42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332189-AE81-4EED-9C7C-ADCBA524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E328CC-2C53-4F2B-ADF7-FE94323A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C3AB4A-3E26-46F3-90F3-281F8680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67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31817-6D34-44ED-9652-BD7EEEE3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A0C9FF-C15B-4816-8797-40ABF69B5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65BE9F-F8A0-4184-93A1-97753ADD6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AF0F48-0D2E-4D7C-AA8A-009AF20FC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866217-A3CE-4207-A1F9-D234D239F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9A9111-AC16-4A11-90FB-060F74D1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13B1FB-BE29-4449-8258-E7B2D55E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2E21A5-C63C-4D0D-A16A-D22BFD78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91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E2348-984D-4FF2-BD23-DEAE47AB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BB57EC-21B1-4D5F-A67B-8A9A1E4A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09D0F1-5918-4C9A-8172-B0F8B995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D756AA-B639-4461-BC37-2D6BE9C7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7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3AAA82-D7D5-492D-92DB-8F5210B8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801868-8212-4072-A88E-4ABEF21F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627D80-4A1B-4DA5-BE6C-91C81202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99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AC15D-27C4-4990-9C36-1A12B6E1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C44C2-21EF-49A3-885B-32D908B3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A11578-5B71-4724-AB9A-73F51FC4B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63CAD-4FD9-4D27-999C-A94F43A6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0D89B7-25DC-4BC9-A8AD-153E238D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41DA58-91C3-404F-8FA8-86A0CFF3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58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2A2A0-B5C6-49DF-944E-3541685E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87A249-2C3F-41D0-BBB6-CDE96F8D3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F26D5B-D480-4905-8C01-1E628BD88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23BA64-2406-425F-8DAF-FD35B2CC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1AE71D-2970-42E1-82A6-6A879616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76D05F-9B59-4D82-A7A4-5AAA9BE6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35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A01452-45AC-4EAF-BCEB-1F80B938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71D72C-4CA1-4853-BD37-F0A4460EB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403257-1522-4640-AD24-73A444E21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3E1B-DEEE-4714-BBC7-16067AB9A801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08AC13-DACD-473C-A354-B884F7881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0BB03-F170-4A89-9528-8A732D9B8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D8EFC-CE2C-4E67-9AF8-BABF4F3CAE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B7FEA80-944C-4BF6-8696-EF99AAA776F1}"/>
              </a:ext>
            </a:extLst>
          </p:cNvPr>
          <p:cNvSpPr/>
          <p:nvPr/>
        </p:nvSpPr>
        <p:spPr>
          <a:xfrm>
            <a:off x="1550163" y="1397109"/>
            <a:ext cx="3594809" cy="2884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95B48E-E713-4926-9E23-AFB3C9CF95DD}"/>
              </a:ext>
            </a:extLst>
          </p:cNvPr>
          <p:cNvSpPr/>
          <p:nvPr/>
        </p:nvSpPr>
        <p:spPr>
          <a:xfrm>
            <a:off x="4913429" y="1597257"/>
            <a:ext cx="376748" cy="2260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030636B-2B3D-4B4B-B6AB-D1295A93553A}"/>
              </a:ext>
            </a:extLst>
          </p:cNvPr>
          <p:cNvSpPr/>
          <p:nvPr/>
        </p:nvSpPr>
        <p:spPr>
          <a:xfrm>
            <a:off x="5290177" y="1597257"/>
            <a:ext cx="376748" cy="22604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E9B2F26-1572-4430-BC6D-7EF32066B6B9}"/>
              </a:ext>
            </a:extLst>
          </p:cNvPr>
          <p:cNvSpPr/>
          <p:nvPr/>
        </p:nvSpPr>
        <p:spPr>
          <a:xfrm>
            <a:off x="5560965" y="1762084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6893D47-DDB5-4B02-A530-309FDDE4A02A}"/>
              </a:ext>
            </a:extLst>
          </p:cNvPr>
          <p:cNvSpPr/>
          <p:nvPr/>
        </p:nvSpPr>
        <p:spPr>
          <a:xfrm>
            <a:off x="5776810" y="1832724"/>
            <a:ext cx="121659" cy="168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387B83C-8B86-43E6-918D-F613ED4B5E47}"/>
              </a:ext>
            </a:extLst>
          </p:cNvPr>
          <p:cNvSpPr/>
          <p:nvPr/>
        </p:nvSpPr>
        <p:spPr>
          <a:xfrm>
            <a:off x="5780735" y="2069500"/>
            <a:ext cx="121659" cy="168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2D7B500-0EE7-4179-B523-97B2394205E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98469" y="1909296"/>
            <a:ext cx="3849898" cy="78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5CF0F6E-333E-4425-8B6B-09CF0258D8A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902394" y="2153876"/>
            <a:ext cx="38459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EF3C8A99-8251-46B0-B714-433EACCC3C22}"/>
              </a:ext>
            </a:extLst>
          </p:cNvPr>
          <p:cNvSpPr txBox="1"/>
          <p:nvPr/>
        </p:nvSpPr>
        <p:spPr>
          <a:xfrm>
            <a:off x="7585988" y="159725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Var 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CFBB876-698C-4A24-B65C-B841D48AAC20}"/>
              </a:ext>
            </a:extLst>
          </p:cNvPr>
          <p:cNvSpPr txBox="1"/>
          <p:nvPr/>
        </p:nvSpPr>
        <p:spPr>
          <a:xfrm>
            <a:off x="7585988" y="210743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Var B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FDF6BFD-D9A4-4C27-8620-3EE9890F9BDB}"/>
              </a:ext>
            </a:extLst>
          </p:cNvPr>
          <p:cNvSpPr/>
          <p:nvPr/>
        </p:nvSpPr>
        <p:spPr>
          <a:xfrm>
            <a:off x="2083890" y="2028948"/>
            <a:ext cx="1287224" cy="16757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88FC91F-B0EE-4A63-B39E-53CF93F99D9F}"/>
              </a:ext>
            </a:extLst>
          </p:cNvPr>
          <p:cNvSpPr/>
          <p:nvPr/>
        </p:nvSpPr>
        <p:spPr>
          <a:xfrm>
            <a:off x="2221246" y="2238252"/>
            <a:ext cx="1008589" cy="4696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Var Y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FF58098-71BE-43CE-A37A-4593A5C251F1}"/>
              </a:ext>
            </a:extLst>
          </p:cNvPr>
          <p:cNvSpPr/>
          <p:nvPr/>
        </p:nvSpPr>
        <p:spPr>
          <a:xfrm>
            <a:off x="2256567" y="2892330"/>
            <a:ext cx="973268" cy="4473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Var Z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EF4275F-4E48-43AC-9EE0-9FDA14B817AC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371114" y="2069500"/>
            <a:ext cx="1451400" cy="168754"/>
          </a:xfrm>
          <a:prstGeom prst="bentConnector3">
            <a:avLst>
              <a:gd name="adj1" fmla="val 74276"/>
            </a:avLst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94A11096-EE7E-4EDD-B118-801AE109DFB2}"/>
              </a:ext>
            </a:extLst>
          </p:cNvPr>
          <p:cNvSpPr/>
          <p:nvPr/>
        </p:nvSpPr>
        <p:spPr>
          <a:xfrm>
            <a:off x="4822514" y="1757505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51A38CC0-E04D-4C1F-8ED3-8C9DCD844F83}"/>
              </a:ext>
            </a:extLst>
          </p:cNvPr>
          <p:cNvCxnSpPr>
            <a:cxnSpLocks/>
            <a:stCxn id="17" idx="0"/>
            <a:endCxn id="8" idx="0"/>
          </p:cNvCxnSpPr>
          <p:nvPr/>
        </p:nvCxnSpPr>
        <p:spPr>
          <a:xfrm rot="5400000" flipH="1" flipV="1">
            <a:off x="4078826" y="479439"/>
            <a:ext cx="405528" cy="3112099"/>
          </a:xfrm>
          <a:prstGeom prst="bentConnector3">
            <a:avLst>
              <a:gd name="adj1" fmla="val 382999"/>
            </a:avLst>
          </a:prstGeom>
          <a:ln w="476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B21ED8E9-ECF0-4685-904D-8EC2A02EDA3A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4920953" y="3135318"/>
            <a:ext cx="2550249" cy="587365"/>
          </a:xfrm>
          <a:prstGeom prst="bentConnector2">
            <a:avLst/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18080596-FB5F-4AC8-8DAD-871098CA1C15}"/>
              </a:ext>
            </a:extLst>
          </p:cNvPr>
          <p:cNvSpPr/>
          <p:nvPr/>
        </p:nvSpPr>
        <p:spPr>
          <a:xfrm>
            <a:off x="1166884" y="1749657"/>
            <a:ext cx="376748" cy="2260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F15BA53-DC0D-46E3-92AC-A8B4ADCBED1F}"/>
              </a:ext>
            </a:extLst>
          </p:cNvPr>
          <p:cNvSpPr/>
          <p:nvPr/>
        </p:nvSpPr>
        <p:spPr>
          <a:xfrm>
            <a:off x="1543632" y="1749657"/>
            <a:ext cx="376748" cy="22604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67C2D43-1570-446E-93D0-20A5D3A10F43}"/>
              </a:ext>
            </a:extLst>
          </p:cNvPr>
          <p:cNvSpPr/>
          <p:nvPr/>
        </p:nvSpPr>
        <p:spPr>
          <a:xfrm>
            <a:off x="1814420" y="1914484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1EFB699-C991-480B-8E7C-56A1E056DBF1}"/>
              </a:ext>
            </a:extLst>
          </p:cNvPr>
          <p:cNvSpPr/>
          <p:nvPr/>
        </p:nvSpPr>
        <p:spPr>
          <a:xfrm>
            <a:off x="1075969" y="1909905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E1FE5497-540B-48FA-8B55-2AB3B2C164A2}"/>
              </a:ext>
            </a:extLst>
          </p:cNvPr>
          <p:cNvCxnSpPr>
            <a:cxnSpLocks/>
            <a:stCxn id="37" idx="3"/>
            <a:endCxn id="17" idx="1"/>
          </p:cNvCxnSpPr>
          <p:nvPr/>
        </p:nvCxnSpPr>
        <p:spPr>
          <a:xfrm>
            <a:off x="2030265" y="2226479"/>
            <a:ext cx="190981" cy="246587"/>
          </a:xfrm>
          <a:prstGeom prst="bentConnector3">
            <a:avLst>
              <a:gd name="adj1" fmla="val 50000"/>
            </a:avLst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38">
            <a:extLst>
              <a:ext uri="{FF2B5EF4-FFF2-40B4-BE49-F238E27FC236}">
                <a16:creationId xmlns:a16="http://schemas.microsoft.com/office/drawing/2014/main" id="{3420DF77-831C-40B4-AD7A-368CE9557CE5}"/>
              </a:ext>
            </a:extLst>
          </p:cNvPr>
          <p:cNvCxnSpPr>
            <a:cxnSpLocks/>
            <a:stCxn id="17" idx="1"/>
            <a:endCxn id="18" idx="1"/>
          </p:cNvCxnSpPr>
          <p:nvPr/>
        </p:nvCxnSpPr>
        <p:spPr>
          <a:xfrm rot="10800000" flipH="1" flipV="1">
            <a:off x="2221245" y="2473065"/>
            <a:ext cx="35321" cy="642959"/>
          </a:xfrm>
          <a:prstGeom prst="bentConnector3">
            <a:avLst>
              <a:gd name="adj1" fmla="val -279253"/>
            </a:avLst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457996B1-0DAC-4585-9891-CBFBA19068E8}"/>
              </a:ext>
            </a:extLst>
          </p:cNvPr>
          <p:cNvSpPr/>
          <p:nvPr/>
        </p:nvSpPr>
        <p:spPr>
          <a:xfrm>
            <a:off x="5560186" y="2870657"/>
            <a:ext cx="215845" cy="623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85EC516-A173-4133-9E30-DABD83F46D46}"/>
              </a:ext>
            </a:extLst>
          </p:cNvPr>
          <p:cNvSpPr/>
          <p:nvPr/>
        </p:nvSpPr>
        <p:spPr>
          <a:xfrm>
            <a:off x="5776031" y="2941297"/>
            <a:ext cx="121659" cy="1687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B7E0446-5254-437A-B50C-54111D5A41F6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5897690" y="3025670"/>
            <a:ext cx="3850677" cy="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E96C2EE-19E8-4DD7-B92D-E56D04D888CB}"/>
              </a:ext>
            </a:extLst>
          </p:cNvPr>
          <p:cNvSpPr txBox="1"/>
          <p:nvPr/>
        </p:nvSpPr>
        <p:spPr>
          <a:xfrm>
            <a:off x="7603775" y="266365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Var C</a:t>
            </a: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44E2ABF3-D393-4442-A38B-A3A71E435EFE}"/>
              </a:ext>
            </a:extLst>
          </p:cNvPr>
          <p:cNvCxnSpPr>
            <a:cxnSpLocks/>
            <a:stCxn id="18" idx="2"/>
            <a:endCxn id="47" idx="3"/>
          </p:cNvCxnSpPr>
          <p:nvPr/>
        </p:nvCxnSpPr>
        <p:spPr>
          <a:xfrm rot="5400000" flipH="1" flipV="1">
            <a:off x="4163422" y="1605451"/>
            <a:ext cx="314046" cy="3154489"/>
          </a:xfrm>
          <a:prstGeom prst="bentConnector4">
            <a:avLst>
              <a:gd name="adj1" fmla="val -433413"/>
              <a:gd name="adj2" fmla="val 118682"/>
            </a:avLst>
          </a:prstGeom>
          <a:ln w="476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E8B2A82E-CE0F-4C07-9012-101DDE6EF569}"/>
              </a:ext>
            </a:extLst>
          </p:cNvPr>
          <p:cNvCxnSpPr>
            <a:cxnSpLocks/>
          </p:cNvCxnSpPr>
          <p:nvPr/>
        </p:nvCxnSpPr>
        <p:spPr>
          <a:xfrm>
            <a:off x="3366049" y="2260596"/>
            <a:ext cx="2189433" cy="772396"/>
          </a:xfrm>
          <a:prstGeom prst="bentConnector3">
            <a:avLst>
              <a:gd name="adj1" fmla="val 49618"/>
            </a:avLst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2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26A49C6-0D78-4521-85D3-E4DEC218F4CD}"/>
              </a:ext>
            </a:extLst>
          </p:cNvPr>
          <p:cNvSpPr/>
          <p:nvPr/>
        </p:nvSpPr>
        <p:spPr>
          <a:xfrm>
            <a:off x="1922949" y="1419868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D06E071-B2A5-4395-A5FB-B77525E9BF8D}"/>
              </a:ext>
            </a:extLst>
          </p:cNvPr>
          <p:cNvSpPr/>
          <p:nvPr/>
        </p:nvSpPr>
        <p:spPr>
          <a:xfrm>
            <a:off x="2241199" y="1626055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19AC95C-D5CB-4C69-9A9C-6518B51E04E2}"/>
              </a:ext>
            </a:extLst>
          </p:cNvPr>
          <p:cNvSpPr/>
          <p:nvPr/>
        </p:nvSpPr>
        <p:spPr>
          <a:xfrm>
            <a:off x="2550480" y="1818799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59A2594-78AE-43A1-A5B4-72966894B506}"/>
              </a:ext>
            </a:extLst>
          </p:cNvPr>
          <p:cNvSpPr/>
          <p:nvPr/>
        </p:nvSpPr>
        <p:spPr>
          <a:xfrm>
            <a:off x="865094" y="1831041"/>
            <a:ext cx="2528047" cy="1447800"/>
          </a:xfrm>
          <a:prstGeom prst="rect">
            <a:avLst/>
          </a:prstGeom>
          <a:scene3d>
            <a:camera prst="isometricLeftDown"/>
            <a:lightRig rig="threePt" dir="t"/>
          </a:scene3d>
          <a:sp3d prstMaterial="legacyWireframe">
            <a:bevelT w="0" h="762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DB018BF-12E1-49F9-9E84-DDFD8FF0F72F}"/>
              </a:ext>
            </a:extLst>
          </p:cNvPr>
          <p:cNvSpPr/>
          <p:nvPr/>
        </p:nvSpPr>
        <p:spPr>
          <a:xfrm>
            <a:off x="1353670" y="1739152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93E82E9-BC01-417B-B7E5-56053B5CD67F}"/>
              </a:ext>
            </a:extLst>
          </p:cNvPr>
          <p:cNvSpPr/>
          <p:nvPr/>
        </p:nvSpPr>
        <p:spPr>
          <a:xfrm>
            <a:off x="1671920" y="1945339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309E325-2494-46D3-A34F-6AF7F80B82D2}"/>
              </a:ext>
            </a:extLst>
          </p:cNvPr>
          <p:cNvSpPr/>
          <p:nvPr/>
        </p:nvSpPr>
        <p:spPr>
          <a:xfrm>
            <a:off x="1981201" y="2138083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6BFBEB7-2185-437A-9AFD-D8C2D2034D0B}"/>
              </a:ext>
            </a:extLst>
          </p:cNvPr>
          <p:cNvCxnSpPr>
            <a:cxnSpLocks/>
          </p:cNvCxnSpPr>
          <p:nvPr/>
        </p:nvCxnSpPr>
        <p:spPr>
          <a:xfrm flipH="1">
            <a:off x="586645" y="3659542"/>
            <a:ext cx="1008531" cy="61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BD405B2-9A66-4C2D-9A85-F2F8F133D3E8}"/>
              </a:ext>
            </a:extLst>
          </p:cNvPr>
          <p:cNvSpPr txBox="1"/>
          <p:nvPr/>
        </p:nvSpPr>
        <p:spPr>
          <a:xfrm rot="19693160">
            <a:off x="642186" y="3779084"/>
            <a:ext cx="1373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Plugging</a:t>
            </a:r>
            <a:r>
              <a:rPr lang="de-DE" sz="1050" dirty="0"/>
              <a:t> </a:t>
            </a:r>
            <a:r>
              <a:rPr lang="de-DE" sz="1050" dirty="0" err="1"/>
              <a:t>Direction</a:t>
            </a:r>
            <a:endParaRPr lang="de-DE" sz="1050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EB4F893-74CF-485B-A193-62DDC2D0F568}"/>
              </a:ext>
            </a:extLst>
          </p:cNvPr>
          <p:cNvCxnSpPr>
            <a:cxnSpLocks/>
          </p:cNvCxnSpPr>
          <p:nvPr/>
        </p:nvCxnSpPr>
        <p:spPr>
          <a:xfrm>
            <a:off x="1443317" y="1835524"/>
            <a:ext cx="972671" cy="613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2D66E46-4A06-424E-AADA-DC46BF62E9E6}"/>
              </a:ext>
            </a:extLst>
          </p:cNvPr>
          <p:cNvSpPr txBox="1"/>
          <p:nvPr/>
        </p:nvSpPr>
        <p:spPr>
          <a:xfrm>
            <a:off x="2355462" y="226433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35EC5E0-5D08-4F5D-BBF1-F4ABF6E35AB0}"/>
              </a:ext>
            </a:extLst>
          </p:cNvPr>
          <p:cNvCxnSpPr>
            <a:cxnSpLocks/>
          </p:cNvCxnSpPr>
          <p:nvPr/>
        </p:nvCxnSpPr>
        <p:spPr>
          <a:xfrm flipV="1">
            <a:off x="1443317" y="1272988"/>
            <a:ext cx="1024220" cy="580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20A002A-D64A-4981-836C-D75EB4B4FCFE}"/>
              </a:ext>
            </a:extLst>
          </p:cNvPr>
          <p:cNvSpPr txBox="1"/>
          <p:nvPr/>
        </p:nvSpPr>
        <p:spPr>
          <a:xfrm>
            <a:off x="2415988" y="106509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137651B-003A-4AC3-AC94-D783CC183778}"/>
              </a:ext>
            </a:extLst>
          </p:cNvPr>
          <p:cNvCxnSpPr>
            <a:cxnSpLocks/>
          </p:cNvCxnSpPr>
          <p:nvPr/>
        </p:nvCxnSpPr>
        <p:spPr>
          <a:xfrm flipV="1">
            <a:off x="1443317" y="1009403"/>
            <a:ext cx="9731" cy="844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CD5F07A-C08B-4F51-8199-A9BAE8CD17FC}"/>
              </a:ext>
            </a:extLst>
          </p:cNvPr>
          <p:cNvSpPr txBox="1"/>
          <p:nvPr/>
        </p:nvSpPr>
        <p:spPr>
          <a:xfrm>
            <a:off x="1419904" y="883894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74B2E6B-8D65-4CBC-9607-F1B952546FD9}"/>
              </a:ext>
            </a:extLst>
          </p:cNvPr>
          <p:cNvCxnSpPr>
            <a:cxnSpLocks/>
          </p:cNvCxnSpPr>
          <p:nvPr/>
        </p:nvCxnSpPr>
        <p:spPr>
          <a:xfrm flipV="1">
            <a:off x="1453048" y="1527352"/>
            <a:ext cx="568492" cy="31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E5A1BFB-BFAE-4096-964D-8477B364081A}"/>
              </a:ext>
            </a:extLst>
          </p:cNvPr>
          <p:cNvCxnSpPr>
            <a:cxnSpLocks/>
          </p:cNvCxnSpPr>
          <p:nvPr/>
        </p:nvCxnSpPr>
        <p:spPr>
          <a:xfrm flipV="1">
            <a:off x="1443334" y="1717343"/>
            <a:ext cx="884257" cy="127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F05E1BF-5B85-4F75-98D7-4AE8C12EA7AD}"/>
              </a:ext>
            </a:extLst>
          </p:cNvPr>
          <p:cNvCxnSpPr>
            <a:cxnSpLocks/>
          </p:cNvCxnSpPr>
          <p:nvPr/>
        </p:nvCxnSpPr>
        <p:spPr>
          <a:xfrm>
            <a:off x="1445257" y="1850543"/>
            <a:ext cx="1194870" cy="60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78DCD57-9D95-4516-A82E-4C711CA904EB}"/>
              </a:ext>
            </a:extLst>
          </p:cNvPr>
          <p:cNvSpPr/>
          <p:nvPr/>
        </p:nvSpPr>
        <p:spPr>
          <a:xfrm rot="1540086">
            <a:off x="2556760" y="1931064"/>
            <a:ext cx="62753" cy="107576"/>
          </a:xfrm>
          <a:prstGeom prst="rect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A32F4F0-A941-475D-8C69-211635B8053F}"/>
              </a:ext>
            </a:extLst>
          </p:cNvPr>
          <p:cNvCxnSpPr>
            <a:cxnSpLocks/>
          </p:cNvCxnSpPr>
          <p:nvPr/>
        </p:nvCxnSpPr>
        <p:spPr>
          <a:xfrm flipV="1">
            <a:off x="2637863" y="1609392"/>
            <a:ext cx="512110" cy="306937"/>
          </a:xfrm>
          <a:prstGeom prst="straightConnector1">
            <a:avLst/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D385573-3ED3-4A8A-B56B-37DEF55BE70E}"/>
              </a:ext>
            </a:extLst>
          </p:cNvPr>
          <p:cNvSpPr txBox="1"/>
          <p:nvPr/>
        </p:nvSpPr>
        <p:spPr>
          <a:xfrm>
            <a:off x="3063497" y="1440344"/>
            <a:ext cx="849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 </a:t>
            </a:r>
            <a:r>
              <a:rPr lang="de-DE" sz="1200" dirty="0" err="1"/>
              <a:t>direction</a:t>
            </a:r>
            <a:endParaRPr lang="de-DE" sz="1200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E50A202-659B-4A58-B3BE-6E93561372A1}"/>
              </a:ext>
            </a:extLst>
          </p:cNvPr>
          <p:cNvCxnSpPr>
            <a:cxnSpLocks/>
          </p:cNvCxnSpPr>
          <p:nvPr/>
        </p:nvCxnSpPr>
        <p:spPr>
          <a:xfrm>
            <a:off x="2658204" y="1905723"/>
            <a:ext cx="528578" cy="282966"/>
          </a:xfrm>
          <a:prstGeom prst="straightConnector1">
            <a:avLst/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4C76FBF-999E-44BC-AD93-08B064D6D5C2}"/>
              </a:ext>
            </a:extLst>
          </p:cNvPr>
          <p:cNvSpPr txBox="1"/>
          <p:nvPr/>
        </p:nvSpPr>
        <p:spPr>
          <a:xfrm>
            <a:off x="3100903" y="2014210"/>
            <a:ext cx="852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Y </a:t>
            </a:r>
            <a:r>
              <a:rPr lang="de-DE" sz="1200" dirty="0" err="1"/>
              <a:t>direction</a:t>
            </a:r>
            <a:endParaRPr lang="de-DE" sz="12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8843A27-4B3E-4D65-BC75-A18744CB2F7E}"/>
              </a:ext>
            </a:extLst>
          </p:cNvPr>
          <p:cNvCxnSpPr>
            <a:cxnSpLocks/>
          </p:cNvCxnSpPr>
          <p:nvPr/>
        </p:nvCxnSpPr>
        <p:spPr>
          <a:xfrm flipH="1">
            <a:off x="2441027" y="1919898"/>
            <a:ext cx="184076" cy="3196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Bogen 27">
            <a:extLst>
              <a:ext uri="{FF2B5EF4-FFF2-40B4-BE49-F238E27FC236}">
                <a16:creationId xmlns:a16="http://schemas.microsoft.com/office/drawing/2014/main" id="{451AC7C5-74C2-43D9-8BC8-2C8469D11F5D}"/>
              </a:ext>
            </a:extLst>
          </p:cNvPr>
          <p:cNvSpPr/>
          <p:nvPr/>
        </p:nvSpPr>
        <p:spPr>
          <a:xfrm rot="8267462">
            <a:off x="2550476" y="1826096"/>
            <a:ext cx="372036" cy="360604"/>
          </a:xfrm>
          <a:prstGeom prst="arc">
            <a:avLst>
              <a:gd name="adj1" fmla="val 14569532"/>
              <a:gd name="adj2" fmla="val 1548290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5A1DC09-58B7-4295-9DC2-DA5D9886D064}"/>
              </a:ext>
            </a:extLst>
          </p:cNvPr>
          <p:cNvSpPr/>
          <p:nvPr/>
        </p:nvSpPr>
        <p:spPr>
          <a:xfrm>
            <a:off x="4311464" y="1446603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06512B8-080D-4661-9C37-4E29AB0A06A1}"/>
              </a:ext>
            </a:extLst>
          </p:cNvPr>
          <p:cNvSpPr/>
          <p:nvPr/>
        </p:nvSpPr>
        <p:spPr>
          <a:xfrm>
            <a:off x="4311464" y="1112524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28CA8B7-4CFF-4DD8-9545-54777F8C9267}"/>
              </a:ext>
            </a:extLst>
          </p:cNvPr>
          <p:cNvSpPr txBox="1"/>
          <p:nvPr/>
        </p:nvSpPr>
        <p:spPr>
          <a:xfrm>
            <a:off x="4470580" y="1065095"/>
            <a:ext cx="3115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Cavity</a:t>
            </a:r>
            <a:r>
              <a:rPr lang="de-DE" sz="1050" dirty="0"/>
              <a:t> </a:t>
            </a:r>
            <a:r>
              <a:rPr lang="de-DE" sz="1050" dirty="0" err="1"/>
              <a:t>opening</a:t>
            </a:r>
            <a:r>
              <a:rPr lang="de-DE" sz="1050" dirty="0"/>
              <a:t> </a:t>
            </a:r>
            <a:r>
              <a:rPr lang="de-DE" sz="1050" dirty="0" err="1"/>
              <a:t>within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electrical</a:t>
            </a:r>
            <a:r>
              <a:rPr lang="de-DE" sz="1050" dirty="0"/>
              <a:t> </a:t>
            </a:r>
            <a:r>
              <a:rPr lang="de-DE" sz="1050" dirty="0" err="1"/>
              <a:t>contact</a:t>
            </a:r>
            <a:r>
              <a:rPr lang="de-DE" sz="1050" dirty="0"/>
              <a:t> </a:t>
            </a:r>
            <a:r>
              <a:rPr lang="de-DE" sz="1050" dirty="0" err="1"/>
              <a:t>surface</a:t>
            </a:r>
            <a:endParaRPr lang="de-DE" sz="105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A77EA57-F7DE-4CA7-89FA-6D1A8C729CE2}"/>
              </a:ext>
            </a:extLst>
          </p:cNvPr>
          <p:cNvSpPr txBox="1"/>
          <p:nvPr/>
        </p:nvSpPr>
        <p:spPr>
          <a:xfrm>
            <a:off x="4470580" y="1407686"/>
            <a:ext cx="25280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Cavity</a:t>
            </a:r>
            <a:r>
              <a:rPr lang="de-DE" sz="1050" dirty="0"/>
              <a:t> </a:t>
            </a:r>
            <a:r>
              <a:rPr lang="de-DE" sz="1050" dirty="0" err="1"/>
              <a:t>opening</a:t>
            </a:r>
            <a:r>
              <a:rPr lang="de-DE" sz="1050" dirty="0"/>
              <a:t> </a:t>
            </a:r>
            <a:r>
              <a:rPr lang="de-DE" sz="1050" dirty="0" err="1"/>
              <a:t>within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entrance</a:t>
            </a:r>
            <a:r>
              <a:rPr lang="de-DE" sz="1050" dirty="0"/>
              <a:t> </a:t>
            </a:r>
            <a:r>
              <a:rPr lang="de-DE" sz="1050" dirty="0" err="1"/>
              <a:t>surface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connector</a:t>
            </a:r>
            <a:r>
              <a:rPr lang="de-DE" sz="1050" dirty="0"/>
              <a:t> </a:t>
            </a:r>
            <a:r>
              <a:rPr lang="de-DE" sz="1050" dirty="0" err="1"/>
              <a:t>during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insertion</a:t>
            </a:r>
            <a:r>
              <a:rPr lang="de-DE" sz="1050" dirty="0"/>
              <a:t> </a:t>
            </a:r>
            <a:r>
              <a:rPr lang="de-DE" sz="1050" dirty="0" err="1"/>
              <a:t>process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terminal.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880DFDB-B4DE-491A-9B0D-1F3D0759AD42}"/>
              </a:ext>
            </a:extLst>
          </p:cNvPr>
          <p:cNvSpPr txBox="1"/>
          <p:nvPr/>
        </p:nvSpPr>
        <p:spPr>
          <a:xfrm>
            <a:off x="4470579" y="1933369"/>
            <a:ext cx="25280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Position </a:t>
            </a:r>
            <a:r>
              <a:rPr lang="de-DE" sz="1050" dirty="0" err="1"/>
              <a:t>vector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cavity</a:t>
            </a:r>
            <a:r>
              <a:rPr lang="de-DE" sz="1050" dirty="0"/>
              <a:t> (</a:t>
            </a:r>
            <a:r>
              <a:rPr lang="de-DE" sz="1050" dirty="0" err="1"/>
              <a:t>center</a:t>
            </a:r>
            <a:r>
              <a:rPr lang="de-DE" sz="1050" dirty="0"/>
              <a:t> </a:t>
            </a:r>
            <a:r>
              <a:rPr lang="de-DE" sz="1050" dirty="0" err="1"/>
              <a:t>entrance</a:t>
            </a:r>
            <a:r>
              <a:rPr lang="de-DE" sz="1050" dirty="0"/>
              <a:t> </a:t>
            </a:r>
            <a:r>
              <a:rPr lang="de-DE" sz="1050" dirty="0" err="1"/>
              <a:t>surface</a:t>
            </a:r>
            <a:r>
              <a:rPr lang="de-DE" sz="1050" dirty="0"/>
              <a:t>)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B576B7E-0BAD-41BF-934B-EF40CD052D83}"/>
              </a:ext>
            </a:extLst>
          </p:cNvPr>
          <p:cNvCxnSpPr>
            <a:cxnSpLocks/>
          </p:cNvCxnSpPr>
          <p:nvPr/>
        </p:nvCxnSpPr>
        <p:spPr>
          <a:xfrm>
            <a:off x="4115179" y="2065747"/>
            <a:ext cx="4143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BCE014BB-207F-45D9-A84E-30FBBBCADDAB}"/>
              </a:ext>
            </a:extLst>
          </p:cNvPr>
          <p:cNvSpPr/>
          <p:nvPr/>
        </p:nvSpPr>
        <p:spPr>
          <a:xfrm>
            <a:off x="4418645" y="2378733"/>
            <a:ext cx="62753" cy="107576"/>
          </a:xfrm>
          <a:prstGeom prst="rect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Bogen 35">
            <a:extLst>
              <a:ext uri="{FF2B5EF4-FFF2-40B4-BE49-F238E27FC236}">
                <a16:creationId xmlns:a16="http://schemas.microsoft.com/office/drawing/2014/main" id="{EE687829-4DAC-4D39-87A6-260BC4AC9847}"/>
              </a:ext>
            </a:extLst>
          </p:cNvPr>
          <p:cNvSpPr/>
          <p:nvPr/>
        </p:nvSpPr>
        <p:spPr>
          <a:xfrm rot="8267462">
            <a:off x="4183725" y="2465401"/>
            <a:ext cx="372036" cy="360604"/>
          </a:xfrm>
          <a:prstGeom prst="arc">
            <a:avLst>
              <a:gd name="adj1" fmla="val 14569532"/>
              <a:gd name="adj2" fmla="val 1548290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06CED83-EC74-44BF-A3A5-90F126BDA4A9}"/>
              </a:ext>
            </a:extLst>
          </p:cNvPr>
          <p:cNvSpPr txBox="1"/>
          <p:nvPr/>
        </p:nvSpPr>
        <p:spPr>
          <a:xfrm>
            <a:off x="4485880" y="2295451"/>
            <a:ext cx="2528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Postion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primary</a:t>
            </a:r>
            <a:r>
              <a:rPr lang="de-DE" sz="1050" dirty="0"/>
              <a:t> </a:t>
            </a:r>
            <a:r>
              <a:rPr lang="de-DE" sz="1050" dirty="0" err="1"/>
              <a:t>locking</a:t>
            </a:r>
            <a:endParaRPr lang="de-DE" sz="105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8709709-EE4E-4C2D-B5AC-4685E96B7D28}"/>
              </a:ext>
            </a:extLst>
          </p:cNvPr>
          <p:cNvSpPr txBox="1"/>
          <p:nvPr/>
        </p:nvSpPr>
        <p:spPr>
          <a:xfrm>
            <a:off x="4490758" y="2606135"/>
            <a:ext cx="25280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Rotation angle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primary</a:t>
            </a:r>
            <a:r>
              <a:rPr lang="de-DE" sz="1050" dirty="0"/>
              <a:t> </a:t>
            </a:r>
            <a:r>
              <a:rPr lang="de-DE" sz="1050" dirty="0" err="1"/>
              <a:t>locking</a:t>
            </a:r>
            <a:r>
              <a:rPr lang="de-DE" sz="1050" dirty="0"/>
              <a:t> </a:t>
            </a:r>
            <a:r>
              <a:rPr lang="de-DE" sz="1050" dirty="0" err="1"/>
              <a:t>against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Y-</a:t>
            </a:r>
            <a:r>
              <a:rPr lang="de-DE" sz="1050" dirty="0" err="1"/>
              <a:t>axis</a:t>
            </a:r>
            <a:r>
              <a:rPr lang="de-DE" sz="1050" dirty="0"/>
              <a:t>, </a:t>
            </a:r>
            <a:r>
              <a:rPr lang="de-DE" sz="1050" dirty="0" err="1"/>
              <a:t>around</a:t>
            </a:r>
            <a:r>
              <a:rPr lang="de-DE" sz="1050" dirty="0"/>
              <a:t> Z-Axis (</a:t>
            </a:r>
            <a:r>
              <a:rPr lang="de-DE" sz="1050" dirty="0" err="1"/>
              <a:t>right</a:t>
            </a:r>
            <a:r>
              <a:rPr lang="de-DE" sz="1050" dirty="0"/>
              <a:t> </a:t>
            </a:r>
            <a:r>
              <a:rPr lang="de-DE" sz="1050" dirty="0" err="1"/>
              <a:t>hand</a:t>
            </a:r>
            <a:r>
              <a:rPr lang="de-DE" sz="1050" dirty="0"/>
              <a:t> </a:t>
            </a:r>
            <a:r>
              <a:rPr lang="de-DE" sz="1050" dirty="0" err="1"/>
              <a:t>rule</a:t>
            </a:r>
            <a:r>
              <a:rPr lang="de-DE" sz="1050" dirty="0"/>
              <a:t>)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BD19C194-698A-29FD-6BB9-333CAFC105B0}"/>
              </a:ext>
            </a:extLst>
          </p:cNvPr>
          <p:cNvSpPr/>
          <p:nvPr/>
        </p:nvSpPr>
        <p:spPr>
          <a:xfrm rot="16200000" flipH="1">
            <a:off x="2932803" y="2414812"/>
            <a:ext cx="458073" cy="263213"/>
          </a:xfrm>
          <a:prstGeom prst="parallelogram">
            <a:avLst>
              <a:gd name="adj" fmla="val 56582"/>
            </a:avLst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Parallelogramm 38">
            <a:extLst>
              <a:ext uri="{FF2B5EF4-FFF2-40B4-BE49-F238E27FC236}">
                <a16:creationId xmlns:a16="http://schemas.microsoft.com/office/drawing/2014/main" id="{BD8E70C2-F257-72FD-BFB2-9D901FB78D51}"/>
              </a:ext>
            </a:extLst>
          </p:cNvPr>
          <p:cNvSpPr/>
          <p:nvPr/>
        </p:nvSpPr>
        <p:spPr>
          <a:xfrm rot="19800000" flipH="1">
            <a:off x="1270289" y="2505725"/>
            <a:ext cx="458073" cy="263213"/>
          </a:xfrm>
          <a:prstGeom prst="parallelogram">
            <a:avLst>
              <a:gd name="adj" fmla="val 57855"/>
            </a:avLst>
          </a:prstGeom>
          <a:pattFill prst="wdUpDiag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Parallelogramm 39">
            <a:extLst>
              <a:ext uri="{FF2B5EF4-FFF2-40B4-BE49-F238E27FC236}">
                <a16:creationId xmlns:a16="http://schemas.microsoft.com/office/drawing/2014/main" id="{45E65E89-85DE-819D-CE33-DEE9011CDB17}"/>
              </a:ext>
            </a:extLst>
          </p:cNvPr>
          <p:cNvSpPr/>
          <p:nvPr/>
        </p:nvSpPr>
        <p:spPr>
          <a:xfrm rot="16200000" flipH="1">
            <a:off x="4267152" y="3278302"/>
            <a:ext cx="302986" cy="149141"/>
          </a:xfrm>
          <a:prstGeom prst="parallelogram">
            <a:avLst>
              <a:gd name="adj" fmla="val 56582"/>
            </a:avLst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AD3B03F-B483-AFEF-4C0F-E66FE1A552D5}"/>
              </a:ext>
            </a:extLst>
          </p:cNvPr>
          <p:cNvSpPr txBox="1"/>
          <p:nvPr/>
        </p:nvSpPr>
        <p:spPr>
          <a:xfrm>
            <a:off x="4490758" y="3173729"/>
            <a:ext cx="16706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/>
              <a:t>contact</a:t>
            </a:r>
            <a:r>
              <a:rPr lang="de-DE" sz="1050" dirty="0"/>
              <a:t> / </a:t>
            </a:r>
            <a:r>
              <a:rPr lang="de-DE" sz="1050" dirty="0" err="1"/>
              <a:t>reference</a:t>
            </a:r>
            <a:r>
              <a:rPr lang="de-DE" sz="1050" dirty="0"/>
              <a:t> </a:t>
            </a:r>
            <a:r>
              <a:rPr lang="de-DE" sz="1050" dirty="0" err="1"/>
              <a:t>surface</a:t>
            </a:r>
            <a:endParaRPr lang="de-DE" sz="1050" dirty="0"/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5ECEFD2-10BE-F989-6A77-1DAB337B1943}"/>
              </a:ext>
            </a:extLst>
          </p:cNvPr>
          <p:cNvCxnSpPr>
            <a:cxnSpLocks/>
          </p:cNvCxnSpPr>
          <p:nvPr/>
        </p:nvCxnSpPr>
        <p:spPr>
          <a:xfrm flipH="1" flipV="1">
            <a:off x="917157" y="1494368"/>
            <a:ext cx="526169" cy="35053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26EE1E00-E9B6-EBC3-D575-A00B2602A5BC}"/>
              </a:ext>
            </a:extLst>
          </p:cNvPr>
          <p:cNvCxnSpPr>
            <a:cxnSpLocks/>
          </p:cNvCxnSpPr>
          <p:nvPr/>
        </p:nvCxnSpPr>
        <p:spPr>
          <a:xfrm flipH="1" flipV="1">
            <a:off x="818176" y="2386604"/>
            <a:ext cx="559329" cy="32999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C626917-4B6B-DAE9-DE30-4CA9EC0F3819}"/>
              </a:ext>
            </a:extLst>
          </p:cNvPr>
          <p:cNvCxnSpPr>
            <a:cxnSpLocks/>
          </p:cNvCxnSpPr>
          <p:nvPr/>
        </p:nvCxnSpPr>
        <p:spPr>
          <a:xfrm flipV="1">
            <a:off x="1411648" y="1856016"/>
            <a:ext cx="23518" cy="123145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9FDA27A-A24F-CF09-EF97-559307CAAA04}"/>
              </a:ext>
            </a:extLst>
          </p:cNvPr>
          <p:cNvCxnSpPr>
            <a:cxnSpLocks/>
          </p:cNvCxnSpPr>
          <p:nvPr/>
        </p:nvCxnSpPr>
        <p:spPr>
          <a:xfrm flipV="1">
            <a:off x="3030233" y="2449440"/>
            <a:ext cx="0" cy="152435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B30760D-F567-AAE9-4C34-627C2468AF93}"/>
              </a:ext>
            </a:extLst>
          </p:cNvPr>
          <p:cNvCxnSpPr>
            <a:cxnSpLocks/>
          </p:cNvCxnSpPr>
          <p:nvPr/>
        </p:nvCxnSpPr>
        <p:spPr>
          <a:xfrm>
            <a:off x="1426972" y="2978556"/>
            <a:ext cx="1597352" cy="92748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851C4FA-4C78-29D4-21BD-D989513144E8}"/>
              </a:ext>
            </a:extLst>
          </p:cNvPr>
          <p:cNvCxnSpPr>
            <a:cxnSpLocks/>
          </p:cNvCxnSpPr>
          <p:nvPr/>
        </p:nvCxnSpPr>
        <p:spPr>
          <a:xfrm>
            <a:off x="1022811" y="1578843"/>
            <a:ext cx="0" cy="94311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7B67CCA3-0CAC-B206-E08B-93B523517AEE}"/>
              </a:ext>
            </a:extLst>
          </p:cNvPr>
          <p:cNvSpPr txBox="1"/>
          <p:nvPr/>
        </p:nvSpPr>
        <p:spPr>
          <a:xfrm>
            <a:off x="804170" y="1820100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L</a:t>
            </a:r>
            <a:r>
              <a:rPr lang="de-DE" sz="1200" baseline="-25000" dirty="0" err="1"/>
              <a:t>x</a:t>
            </a:r>
            <a:endParaRPr lang="de-DE" sz="1200" baseline="-250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077F0F6-B974-8D99-8C80-5144C44C124C}"/>
              </a:ext>
            </a:extLst>
          </p:cNvPr>
          <p:cNvSpPr txBox="1"/>
          <p:nvPr/>
        </p:nvSpPr>
        <p:spPr>
          <a:xfrm>
            <a:off x="1970896" y="3334695"/>
            <a:ext cx="289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L</a:t>
            </a:r>
            <a:r>
              <a:rPr lang="de-DE" sz="1200" baseline="-25000" dirty="0"/>
              <a:t>y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EC84790-0322-1C33-A383-61C25993A9E7}"/>
              </a:ext>
            </a:extLst>
          </p:cNvPr>
          <p:cNvSpPr txBox="1"/>
          <p:nvPr/>
        </p:nvSpPr>
        <p:spPr>
          <a:xfrm>
            <a:off x="4256456" y="352104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L</a:t>
            </a:r>
            <a:r>
              <a:rPr lang="de-DE" sz="1200" baseline="-25000" dirty="0" err="1"/>
              <a:t>x</a:t>
            </a:r>
            <a:r>
              <a:rPr lang="de-DE" sz="1200" baseline="-25000" dirty="0"/>
              <a:t>/y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70F64DE-9E44-384D-CCF0-E10354963427}"/>
              </a:ext>
            </a:extLst>
          </p:cNvPr>
          <p:cNvSpPr txBox="1"/>
          <p:nvPr/>
        </p:nvSpPr>
        <p:spPr>
          <a:xfrm>
            <a:off x="4490758" y="3544125"/>
            <a:ext cx="35958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i="1" dirty="0" err="1"/>
              <a:t>ConnectorHousingSpecification.referenceSurfaceDimensionX</a:t>
            </a:r>
            <a:r>
              <a:rPr lang="de-DE" sz="1050" i="1" dirty="0"/>
              <a:t>/Y</a:t>
            </a:r>
          </a:p>
        </p:txBody>
      </p:sp>
    </p:spTree>
    <p:extLst>
      <p:ext uri="{BB962C8B-B14F-4D97-AF65-F5344CB8AC3E}">
        <p14:creationId xmlns:p14="http://schemas.microsoft.com/office/powerpoint/2010/main" val="29926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D7891EA5-3032-9B90-6B13-F9D5C1C15885}"/>
              </a:ext>
            </a:extLst>
          </p:cNvPr>
          <p:cNvGrpSpPr/>
          <p:nvPr/>
        </p:nvGrpSpPr>
        <p:grpSpPr>
          <a:xfrm>
            <a:off x="1577498" y="2692869"/>
            <a:ext cx="4551656" cy="2980929"/>
            <a:chOff x="1577498" y="1528886"/>
            <a:chExt cx="4551656" cy="2980929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6A9FD86-6541-8B9B-853A-8E8CB85F444C}"/>
                </a:ext>
              </a:extLst>
            </p:cNvPr>
            <p:cNvSpPr/>
            <p:nvPr/>
          </p:nvSpPr>
          <p:spPr>
            <a:xfrm>
              <a:off x="2202625" y="2973280"/>
              <a:ext cx="3926529" cy="461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24D98D2-12AB-50BA-6CBE-E1006BCB27BE}"/>
                </a:ext>
              </a:extLst>
            </p:cNvPr>
            <p:cNvSpPr/>
            <p:nvPr/>
          </p:nvSpPr>
          <p:spPr>
            <a:xfrm>
              <a:off x="2555088" y="3583545"/>
              <a:ext cx="453328" cy="461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629B4B5-3083-D085-74CE-9C1BBD3D58EB}"/>
                </a:ext>
              </a:extLst>
            </p:cNvPr>
            <p:cNvSpPr/>
            <p:nvPr/>
          </p:nvSpPr>
          <p:spPr>
            <a:xfrm>
              <a:off x="2541564" y="3047789"/>
              <a:ext cx="1713760" cy="461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1379003-C3D3-4F12-2AA3-F0ED2B6BE534}"/>
                </a:ext>
              </a:extLst>
            </p:cNvPr>
            <p:cNvSpPr/>
            <p:nvPr/>
          </p:nvSpPr>
          <p:spPr>
            <a:xfrm>
              <a:off x="2697924" y="3327541"/>
              <a:ext cx="1713760" cy="461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E2BA5868-A611-7A91-E96A-542AE0F42071}"/>
                </a:ext>
              </a:extLst>
            </p:cNvPr>
            <p:cNvSpPr/>
            <p:nvPr/>
          </p:nvSpPr>
          <p:spPr>
            <a:xfrm>
              <a:off x="4866906" y="1925131"/>
              <a:ext cx="245426" cy="6864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8F8A7F89-B836-7367-885F-F1BA32D15643}"/>
                </a:ext>
              </a:extLst>
            </p:cNvPr>
            <p:cNvSpPr/>
            <p:nvPr/>
          </p:nvSpPr>
          <p:spPr>
            <a:xfrm>
              <a:off x="5191992" y="2109900"/>
              <a:ext cx="245426" cy="6864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CFC1B66C-4B0D-752B-1D53-DACF69A57C15}"/>
                </a:ext>
              </a:extLst>
            </p:cNvPr>
            <p:cNvSpPr/>
            <p:nvPr/>
          </p:nvSpPr>
          <p:spPr>
            <a:xfrm>
              <a:off x="4312237" y="2236561"/>
              <a:ext cx="245426" cy="6864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A8ABE704-8C01-CE61-B593-A75727FADF08}"/>
                </a:ext>
              </a:extLst>
            </p:cNvPr>
            <p:cNvSpPr/>
            <p:nvPr/>
          </p:nvSpPr>
          <p:spPr>
            <a:xfrm>
              <a:off x="4637323" y="2421330"/>
              <a:ext cx="245426" cy="6864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97FF50E7-F94C-948D-375B-200F9AB5EFBF}"/>
                </a:ext>
              </a:extLst>
            </p:cNvPr>
            <p:cNvSpPr/>
            <p:nvPr/>
          </p:nvSpPr>
          <p:spPr>
            <a:xfrm>
              <a:off x="3065832" y="2902743"/>
              <a:ext cx="593356" cy="569120"/>
            </a:xfrm>
            <a:custGeom>
              <a:avLst/>
              <a:gdLst>
                <a:gd name="connsiteX0" fmla="*/ 0 w 609600"/>
                <a:gd name="connsiteY0" fmla="*/ 384314 h 569844"/>
                <a:gd name="connsiteX1" fmla="*/ 313634 w 609600"/>
                <a:gd name="connsiteY1" fmla="*/ 569844 h 569844"/>
                <a:gd name="connsiteX2" fmla="*/ 609600 w 609600"/>
                <a:gd name="connsiteY2" fmla="*/ 176696 h 569844"/>
                <a:gd name="connsiteX3" fmla="*/ 269460 w 609600"/>
                <a:gd name="connsiteY3" fmla="*/ 0 h 569844"/>
                <a:gd name="connsiteX4" fmla="*/ 0 w 609600"/>
                <a:gd name="connsiteY4" fmla="*/ 384314 h 56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569844">
                  <a:moveTo>
                    <a:pt x="0" y="384314"/>
                  </a:moveTo>
                  <a:lnTo>
                    <a:pt x="313634" y="569844"/>
                  </a:lnTo>
                  <a:lnTo>
                    <a:pt x="609600" y="176696"/>
                  </a:lnTo>
                  <a:lnTo>
                    <a:pt x="269460" y="0"/>
                  </a:lnTo>
                  <a:lnTo>
                    <a:pt x="0" y="38431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42305927-F718-81D3-8893-E9AA9D7341A2}"/>
                </a:ext>
              </a:extLst>
            </p:cNvPr>
            <p:cNvCxnSpPr>
              <a:cxnSpLocks/>
            </p:cNvCxnSpPr>
            <p:nvPr/>
          </p:nvCxnSpPr>
          <p:spPr>
            <a:xfrm>
              <a:off x="3079290" y="2806826"/>
              <a:ext cx="65603" cy="26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Geschweifte Klammer rechts 34">
              <a:extLst>
                <a:ext uri="{FF2B5EF4-FFF2-40B4-BE49-F238E27FC236}">
                  <a16:creationId xmlns:a16="http://schemas.microsoft.com/office/drawing/2014/main" id="{A8E8C51F-62AA-3B18-872E-740B598C85F2}"/>
                </a:ext>
              </a:extLst>
            </p:cNvPr>
            <p:cNvSpPr/>
            <p:nvPr/>
          </p:nvSpPr>
          <p:spPr>
            <a:xfrm rot="3589506">
              <a:off x="3512211" y="3108107"/>
              <a:ext cx="155448" cy="14087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945EA887-21A1-8A2E-DB91-6B8CBFF8270E}"/>
                </a:ext>
              </a:extLst>
            </p:cNvPr>
            <p:cNvSpPr txBox="1"/>
            <p:nvPr/>
          </p:nvSpPr>
          <p:spPr>
            <a:xfrm>
              <a:off x="3395255" y="3821610"/>
              <a:ext cx="9781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TerminalReception</a:t>
              </a:r>
              <a:endParaRPr lang="de-DE" sz="800" dirty="0"/>
            </a:p>
          </p:txBody>
        </p:sp>
        <p:sp>
          <p:nvSpPr>
            <p:cNvPr id="37" name="Geschweifte Klammer rechts 36">
              <a:extLst>
                <a:ext uri="{FF2B5EF4-FFF2-40B4-BE49-F238E27FC236}">
                  <a16:creationId xmlns:a16="http://schemas.microsoft.com/office/drawing/2014/main" id="{A8641025-98A0-1E60-F203-0698EF186295}"/>
                </a:ext>
              </a:extLst>
            </p:cNvPr>
            <p:cNvSpPr/>
            <p:nvPr/>
          </p:nvSpPr>
          <p:spPr>
            <a:xfrm rot="3594234">
              <a:off x="5072191" y="2223455"/>
              <a:ext cx="155448" cy="140877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648B4AF4-82D7-9941-1168-23A7CFB5BCFC}"/>
                </a:ext>
              </a:extLst>
            </p:cNvPr>
            <p:cNvSpPr txBox="1"/>
            <p:nvPr/>
          </p:nvSpPr>
          <p:spPr>
            <a:xfrm>
              <a:off x="4935614" y="2940067"/>
              <a:ext cx="8098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WireReception</a:t>
              </a:r>
              <a:endParaRPr lang="de-DE" sz="800" dirty="0"/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B0B2E0CA-C9E9-0560-5A98-AC7CF97FCFB8}"/>
                </a:ext>
              </a:extLst>
            </p:cNvPr>
            <p:cNvCxnSpPr>
              <a:cxnSpLocks/>
            </p:cNvCxnSpPr>
            <p:nvPr/>
          </p:nvCxnSpPr>
          <p:spPr>
            <a:xfrm>
              <a:off x="4312237" y="1979168"/>
              <a:ext cx="65603" cy="26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A7D73AE4-B431-A873-D9A9-FEDD1EE9065A}"/>
                </a:ext>
              </a:extLst>
            </p:cNvPr>
            <p:cNvCxnSpPr>
              <a:cxnSpLocks/>
            </p:cNvCxnSpPr>
            <p:nvPr/>
          </p:nvCxnSpPr>
          <p:spPr>
            <a:xfrm>
              <a:off x="4883396" y="1711409"/>
              <a:ext cx="65603" cy="26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843BAE62-4312-AD33-6E21-2D9CECAE930F}"/>
                </a:ext>
              </a:extLst>
            </p:cNvPr>
            <p:cNvSpPr txBox="1"/>
            <p:nvPr/>
          </p:nvSpPr>
          <p:spPr>
            <a:xfrm>
              <a:off x="3018367" y="2633380"/>
              <a:ext cx="8242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PrimaryLocking</a:t>
              </a:r>
              <a:endParaRPr lang="de-DE" sz="800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341EBB5-B0A7-CCE5-B1E7-EACCE21406A3}"/>
                </a:ext>
              </a:extLst>
            </p:cNvPr>
            <p:cNvSpPr txBox="1"/>
            <p:nvPr/>
          </p:nvSpPr>
          <p:spPr>
            <a:xfrm>
              <a:off x="3477009" y="1796937"/>
              <a:ext cx="89639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Conductor</a:t>
              </a:r>
              <a:r>
                <a:rPr lang="de-DE" sz="800" dirty="0"/>
                <a:t> Crimp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B8C45ABD-375E-9009-659D-6973FF872B81}"/>
                </a:ext>
              </a:extLst>
            </p:cNvPr>
            <p:cNvSpPr txBox="1"/>
            <p:nvPr/>
          </p:nvSpPr>
          <p:spPr>
            <a:xfrm>
              <a:off x="4074180" y="1528886"/>
              <a:ext cx="8723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Insulation</a:t>
              </a:r>
              <a:r>
                <a:rPr lang="de-DE" sz="800" dirty="0"/>
                <a:t> Crimp</a:t>
              </a:r>
            </a:p>
          </p:txBody>
        </p: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D503D932-3C00-BFF3-46C0-728A256AAE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4905" y="2219469"/>
              <a:ext cx="2958462" cy="160900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F971F66-4A7E-20EC-45D8-B8DF20E2B480}"/>
                </a:ext>
              </a:extLst>
            </p:cNvPr>
            <p:cNvSpPr txBox="1"/>
            <p:nvPr/>
          </p:nvSpPr>
          <p:spPr>
            <a:xfrm>
              <a:off x="5689329" y="198821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3C727C5F-EF16-AACB-9E60-EDD269DEBFE8}"/>
                </a:ext>
              </a:extLst>
            </p:cNvPr>
            <p:cNvSpPr txBox="1"/>
            <p:nvPr/>
          </p:nvSpPr>
          <p:spPr>
            <a:xfrm>
              <a:off x="2616466" y="221000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6"/>
                  </a:solidFill>
                </a:rPr>
                <a:t>Y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F5F3DAF1-B222-7F9A-CC6B-EEE2F2BAC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4905" y="2520129"/>
              <a:ext cx="0" cy="1301481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ADBE77F9-5152-C0D8-F5FF-FDC4280F36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4933" y="3271371"/>
              <a:ext cx="972659" cy="55710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AC99EC9E-AB2B-3D0F-015A-284FF63021F0}"/>
                </a:ext>
              </a:extLst>
            </p:cNvPr>
            <p:cNvSpPr txBox="1"/>
            <p:nvPr/>
          </p:nvSpPr>
          <p:spPr>
            <a:xfrm>
              <a:off x="1577498" y="2994656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X</a:t>
              </a: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509F5A9C-B1DC-1E9F-46FB-6D4CE3AE915D}"/>
                </a:ext>
              </a:extLst>
            </p:cNvPr>
            <p:cNvGrpSpPr/>
            <p:nvPr/>
          </p:nvGrpSpPr>
          <p:grpSpPr>
            <a:xfrm>
              <a:off x="2732186" y="3791908"/>
              <a:ext cx="72000" cy="73126"/>
              <a:chOff x="1489075" y="2578663"/>
              <a:chExt cx="72000" cy="73126"/>
            </a:xfrm>
            <a:scene3d>
              <a:camera prst="isometricLeftDown"/>
              <a:lightRig rig="threePt" dir="t"/>
            </a:scene3d>
          </p:grpSpPr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34FE93E5-4C74-4DF5-BDEC-33EBD5621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9075" y="2579789"/>
                <a:ext cx="72000" cy="72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B8E1C6C7-AC51-D88D-30D8-905E2F5EC9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9075" y="2578663"/>
                <a:ext cx="72000" cy="731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1558A0ED-2348-1645-39D2-43C58D1109B8}"/>
                </a:ext>
              </a:extLst>
            </p:cNvPr>
            <p:cNvSpPr txBox="1"/>
            <p:nvPr/>
          </p:nvSpPr>
          <p:spPr>
            <a:xfrm>
              <a:off x="2529290" y="4294371"/>
              <a:ext cx="1378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i="1" u="sng" dirty="0" err="1"/>
                <a:t>WireReception.Rotation</a:t>
              </a:r>
              <a:r>
                <a:rPr lang="de-DE" sz="800" i="1" u="sng" dirty="0"/>
                <a:t> = 0°</a:t>
              </a:r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35CA5197-AE61-F769-122E-A284665139C0}"/>
              </a:ext>
            </a:extLst>
          </p:cNvPr>
          <p:cNvGrpSpPr/>
          <p:nvPr/>
        </p:nvGrpSpPr>
        <p:grpSpPr>
          <a:xfrm>
            <a:off x="5333233" y="3089114"/>
            <a:ext cx="3926529" cy="2584684"/>
            <a:chOff x="7647072" y="3089114"/>
            <a:chExt cx="3926529" cy="2584684"/>
          </a:xfrm>
        </p:grpSpPr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86A25316-6088-CAD2-8988-BA73CA475EED}"/>
                </a:ext>
              </a:extLst>
            </p:cNvPr>
            <p:cNvSpPr/>
            <p:nvPr/>
          </p:nvSpPr>
          <p:spPr>
            <a:xfrm>
              <a:off x="7647072" y="4137263"/>
              <a:ext cx="3926529" cy="461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0183CC9-9227-392D-0F7E-E5F75064CBE1}"/>
                </a:ext>
              </a:extLst>
            </p:cNvPr>
            <p:cNvSpPr/>
            <p:nvPr/>
          </p:nvSpPr>
          <p:spPr>
            <a:xfrm>
              <a:off x="7999535" y="4747528"/>
              <a:ext cx="453328" cy="461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BDDE391C-786F-3154-6559-633EFDF759EA}"/>
                </a:ext>
              </a:extLst>
            </p:cNvPr>
            <p:cNvSpPr/>
            <p:nvPr/>
          </p:nvSpPr>
          <p:spPr>
            <a:xfrm>
              <a:off x="7986011" y="4211772"/>
              <a:ext cx="1713760" cy="461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A3A6A084-F550-0933-570C-6F285689EEC0}"/>
                </a:ext>
              </a:extLst>
            </p:cNvPr>
            <p:cNvSpPr/>
            <p:nvPr/>
          </p:nvSpPr>
          <p:spPr>
            <a:xfrm>
              <a:off x="8142371" y="4491524"/>
              <a:ext cx="1713760" cy="461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0EECA302-B885-1A3F-51D2-F2DC2BB21DAC}"/>
                </a:ext>
              </a:extLst>
            </p:cNvPr>
            <p:cNvSpPr/>
            <p:nvPr/>
          </p:nvSpPr>
          <p:spPr>
            <a:xfrm>
              <a:off x="10311353" y="3089114"/>
              <a:ext cx="245426" cy="6864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10071E1-7013-50FC-1F76-FAD551575290}"/>
                </a:ext>
              </a:extLst>
            </p:cNvPr>
            <p:cNvSpPr/>
            <p:nvPr/>
          </p:nvSpPr>
          <p:spPr>
            <a:xfrm>
              <a:off x="10636439" y="3273883"/>
              <a:ext cx="245426" cy="6864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F351E06F-A96D-D7A8-F247-A7130832B479}"/>
                </a:ext>
              </a:extLst>
            </p:cNvPr>
            <p:cNvSpPr/>
            <p:nvPr/>
          </p:nvSpPr>
          <p:spPr>
            <a:xfrm>
              <a:off x="9756684" y="3400544"/>
              <a:ext cx="245426" cy="6864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0B35EB49-F8FF-D9E8-886C-1BBC6F73E3D1}"/>
                </a:ext>
              </a:extLst>
            </p:cNvPr>
            <p:cNvSpPr/>
            <p:nvPr/>
          </p:nvSpPr>
          <p:spPr>
            <a:xfrm>
              <a:off x="10081770" y="3585313"/>
              <a:ext cx="245426" cy="68645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7373AE7A-0812-8FD6-23CE-2C3639EFEFED}"/>
                </a:ext>
              </a:extLst>
            </p:cNvPr>
            <p:cNvSpPr/>
            <p:nvPr/>
          </p:nvSpPr>
          <p:spPr>
            <a:xfrm rot="3428075">
              <a:off x="8850766" y="4447731"/>
              <a:ext cx="434443" cy="609703"/>
            </a:xfrm>
            <a:custGeom>
              <a:avLst/>
              <a:gdLst>
                <a:gd name="connsiteX0" fmla="*/ 0 w 609600"/>
                <a:gd name="connsiteY0" fmla="*/ 384314 h 569844"/>
                <a:gd name="connsiteX1" fmla="*/ 313634 w 609600"/>
                <a:gd name="connsiteY1" fmla="*/ 569844 h 569844"/>
                <a:gd name="connsiteX2" fmla="*/ 609600 w 609600"/>
                <a:gd name="connsiteY2" fmla="*/ 176696 h 569844"/>
                <a:gd name="connsiteX3" fmla="*/ 269460 w 609600"/>
                <a:gd name="connsiteY3" fmla="*/ 0 h 569844"/>
                <a:gd name="connsiteX4" fmla="*/ 0 w 609600"/>
                <a:gd name="connsiteY4" fmla="*/ 384314 h 569844"/>
                <a:gd name="connsiteX0" fmla="*/ 0 w 582877"/>
                <a:gd name="connsiteY0" fmla="*/ 384314 h 569844"/>
                <a:gd name="connsiteX1" fmla="*/ 313634 w 582877"/>
                <a:gd name="connsiteY1" fmla="*/ 569844 h 569844"/>
                <a:gd name="connsiteX2" fmla="*/ 582877 w 582877"/>
                <a:gd name="connsiteY2" fmla="*/ 205289 h 569844"/>
                <a:gd name="connsiteX3" fmla="*/ 269460 w 582877"/>
                <a:gd name="connsiteY3" fmla="*/ 0 h 569844"/>
                <a:gd name="connsiteX4" fmla="*/ 0 w 582877"/>
                <a:gd name="connsiteY4" fmla="*/ 384314 h 569844"/>
                <a:gd name="connsiteX0" fmla="*/ 0 w 582877"/>
                <a:gd name="connsiteY0" fmla="*/ 424949 h 610479"/>
                <a:gd name="connsiteX1" fmla="*/ 313634 w 582877"/>
                <a:gd name="connsiteY1" fmla="*/ 610479 h 610479"/>
                <a:gd name="connsiteX2" fmla="*/ 582877 w 582877"/>
                <a:gd name="connsiteY2" fmla="*/ 245924 h 610479"/>
                <a:gd name="connsiteX3" fmla="*/ 148826 w 582877"/>
                <a:gd name="connsiteY3" fmla="*/ 0 h 610479"/>
                <a:gd name="connsiteX4" fmla="*/ 0 w 582877"/>
                <a:gd name="connsiteY4" fmla="*/ 424949 h 610479"/>
                <a:gd name="connsiteX0" fmla="*/ 0 w 446337"/>
                <a:gd name="connsiteY0" fmla="*/ 424949 h 610479"/>
                <a:gd name="connsiteX1" fmla="*/ 313634 w 446337"/>
                <a:gd name="connsiteY1" fmla="*/ 610479 h 610479"/>
                <a:gd name="connsiteX2" fmla="*/ 446337 w 446337"/>
                <a:gd name="connsiteY2" fmla="*/ 190228 h 610479"/>
                <a:gd name="connsiteX3" fmla="*/ 148826 w 446337"/>
                <a:gd name="connsiteY3" fmla="*/ 0 h 610479"/>
                <a:gd name="connsiteX4" fmla="*/ 0 w 446337"/>
                <a:gd name="connsiteY4" fmla="*/ 424949 h 61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337" h="610479">
                  <a:moveTo>
                    <a:pt x="0" y="424949"/>
                  </a:moveTo>
                  <a:lnTo>
                    <a:pt x="313634" y="610479"/>
                  </a:lnTo>
                  <a:lnTo>
                    <a:pt x="446337" y="190228"/>
                  </a:lnTo>
                  <a:lnTo>
                    <a:pt x="148826" y="0"/>
                  </a:lnTo>
                  <a:lnTo>
                    <a:pt x="0" y="42494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4C4F931E-BD09-1180-9B03-3A5B7FFB3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95447" y="4799453"/>
              <a:ext cx="292958" cy="1344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1F42FB4D-B04D-6479-6EA9-0259E8BE01A3}"/>
                </a:ext>
              </a:extLst>
            </p:cNvPr>
            <p:cNvSpPr txBox="1"/>
            <p:nvPr/>
          </p:nvSpPr>
          <p:spPr>
            <a:xfrm>
              <a:off x="9517238" y="4719599"/>
              <a:ext cx="8242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PrimaryLocking</a:t>
              </a:r>
              <a:endParaRPr lang="de-DE" sz="800" dirty="0"/>
            </a:p>
          </p:txBody>
        </p: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B26B0EFA-1CF4-A03D-7339-9B3E943AB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9352" y="3383452"/>
              <a:ext cx="2958462" cy="160900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66716BF8-33C4-355E-86B5-4136C2DCBACF}"/>
                </a:ext>
              </a:extLst>
            </p:cNvPr>
            <p:cNvSpPr txBox="1"/>
            <p:nvPr/>
          </p:nvSpPr>
          <p:spPr>
            <a:xfrm>
              <a:off x="11133776" y="315219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692AA561-35C5-32F2-53F9-4059CD890474}"/>
                </a:ext>
              </a:extLst>
            </p:cNvPr>
            <p:cNvSpPr txBox="1"/>
            <p:nvPr/>
          </p:nvSpPr>
          <p:spPr>
            <a:xfrm>
              <a:off x="8060913" y="337398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X</a:t>
              </a:r>
            </a:p>
          </p:txBody>
        </p:sp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17581CFB-6345-079B-C542-643E9E80F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9352" y="3684112"/>
              <a:ext cx="0" cy="130148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BCF7DD3D-1EEF-5A34-8B4C-006B638E9B4F}"/>
                </a:ext>
              </a:extLst>
            </p:cNvPr>
            <p:cNvCxnSpPr>
              <a:cxnSpLocks/>
            </p:cNvCxnSpPr>
            <p:nvPr/>
          </p:nvCxnSpPr>
          <p:spPr>
            <a:xfrm>
              <a:off x="8212039" y="4992454"/>
              <a:ext cx="822343" cy="46590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E8D1C652-5C51-2CC5-84E5-9AB841745BF6}"/>
                </a:ext>
              </a:extLst>
            </p:cNvPr>
            <p:cNvSpPr txBox="1"/>
            <p:nvPr/>
          </p:nvSpPr>
          <p:spPr>
            <a:xfrm>
              <a:off x="8984320" y="5196744"/>
              <a:ext cx="296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accent6"/>
                  </a:solidFill>
                </a:rPr>
                <a:t>Y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EA889759-407A-FFEA-F82B-F4D424F9D297}"/>
                </a:ext>
              </a:extLst>
            </p:cNvPr>
            <p:cNvGrpSpPr/>
            <p:nvPr/>
          </p:nvGrpSpPr>
          <p:grpSpPr>
            <a:xfrm>
              <a:off x="8176633" y="4955891"/>
              <a:ext cx="72000" cy="73126"/>
              <a:chOff x="1489075" y="2578663"/>
              <a:chExt cx="72000" cy="73126"/>
            </a:xfrm>
            <a:scene3d>
              <a:camera prst="isometricLeftDown"/>
              <a:lightRig rig="threePt" dir="t"/>
            </a:scene3d>
          </p:grpSpPr>
          <p:cxnSp>
            <p:nvCxnSpPr>
              <p:cNvPr id="102" name="Gerader Verbinder 101">
                <a:extLst>
                  <a:ext uri="{FF2B5EF4-FFF2-40B4-BE49-F238E27FC236}">
                    <a16:creationId xmlns:a16="http://schemas.microsoft.com/office/drawing/2014/main" id="{801404FF-0F78-9209-C5DA-2C4F291E5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9075" y="2579789"/>
                <a:ext cx="72000" cy="720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02">
                <a:extLst>
                  <a:ext uri="{FF2B5EF4-FFF2-40B4-BE49-F238E27FC236}">
                    <a16:creationId xmlns:a16="http://schemas.microsoft.com/office/drawing/2014/main" id="{51C341BA-9206-74A9-7689-50CA1BD1FB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89075" y="2578663"/>
                <a:ext cx="72000" cy="731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A6398DE1-6C0A-BD87-BA2E-5701F2802AB2}"/>
                </a:ext>
              </a:extLst>
            </p:cNvPr>
            <p:cNvSpPr txBox="1"/>
            <p:nvPr/>
          </p:nvSpPr>
          <p:spPr>
            <a:xfrm>
              <a:off x="7973737" y="5458354"/>
              <a:ext cx="1470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i="1" u="sng" dirty="0" err="1"/>
                <a:t>WireReception.Rotation</a:t>
              </a:r>
              <a:r>
                <a:rPr lang="de-DE" sz="800" i="1" u="sng" dirty="0"/>
                <a:t> = 270°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532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43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Becker</dc:creator>
  <cp:lastModifiedBy>Johannes Becker</cp:lastModifiedBy>
  <cp:revision>11</cp:revision>
  <dcterms:created xsi:type="dcterms:W3CDTF">2018-02-08T15:16:28Z</dcterms:created>
  <dcterms:modified xsi:type="dcterms:W3CDTF">2024-12-23T08:29:54Z</dcterms:modified>
</cp:coreProperties>
</file>