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300" d="100"/>
          <a:sy n="300" d="100"/>
        </p:scale>
        <p:origin x="-1006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1EE6-DE93-4F24-84CC-DDA9A749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95146-1CA9-4A44-B767-9FBB9565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E4098-3981-4BDE-A6C8-03957D1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14247-5909-4E17-95D2-6BCEAE7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CB6B5-DC42-4F73-A840-BB15C63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1DE6-C6C1-4549-9D1D-6EF39C31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15288-3148-4B11-B439-A094650F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D46BC-D829-4EB9-A134-C9CE022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93943-0C14-4498-884A-E1CF450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A262-A86F-42F9-B4B1-3A9A477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898A1-6EB9-4460-BBE0-27436E68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C457B-A53C-4C59-956D-C24A76A4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12DF1-4746-4F6F-B1FF-A07C1A5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042C0-57F7-4FC4-8313-55218A4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81316-B11E-4B8E-BBBD-57E6FBF7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E8CFF-5031-404C-A360-94D2510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2D5B-6626-4AA4-BF8A-646F804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193AD-6025-47A4-85EE-25D31C42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1A34E-1F6E-45D9-B7F3-57181D8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3CC46-474C-40EB-86D8-71B34CD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81C5-8568-4F3D-8310-5A6EDBB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97C85-DBA6-4854-BF85-2DB99E6C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AAF8D-EF99-4967-B63F-8FB22A7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1BD9B-25B2-4B20-8F5C-3368615C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9FC37-FF61-4377-AD3A-5E39FEF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FD32B-5CBF-43AC-999E-F6818135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255C-492D-4D51-9C78-53239660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A11AD-D357-41F8-BFDF-9ACBABF4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32189-AE81-4EED-9C7C-ADCBA524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328CC-2C53-4F2B-ADF7-FE94323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3AB4A-3E26-46F3-90F3-281F86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1817-6D34-44ED-9652-BD7EEEE3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0C9FF-C15B-4816-8797-40ABF69B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5BE9F-F8A0-4184-93A1-97753ADD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AF0F48-0D2E-4D7C-AA8A-009AF20F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66217-A3CE-4207-A1F9-D234D239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9A9111-AC16-4A11-90FB-060F74D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13B1FB-BE29-4449-8258-E7B2D55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2E21A5-C63C-4D0D-A16A-D22BFD7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E2348-984D-4FF2-BD23-DEAE47AB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BB57EC-21B1-4D5F-A67B-8A9A1E4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9D0F1-5918-4C9A-8172-B0F8B995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D756AA-B639-4461-BC37-2D6BE9C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AAA82-D7D5-492D-92DB-8F5210B8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801868-8212-4072-A88E-4ABEF21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27D80-4A1B-4DA5-BE6C-91C8120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AC15D-27C4-4990-9C36-1A12B6E1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C44C2-21EF-49A3-885B-32D908B3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11578-5B71-4724-AB9A-73F51FC4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63CAD-4FD9-4D27-999C-A94F43A6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D89B7-25DC-4BC9-A8AD-153E238D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41DA58-91C3-404F-8FA8-86A0CFF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5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2A2A0-B5C6-49DF-944E-354168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87A249-2C3F-41D0-BBB6-CDE96F8D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26D5B-D480-4905-8C01-1E628BD8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3BA64-2406-425F-8DAF-FD35B2C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AE71D-2970-42E1-82A6-6A879616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D05F-9B59-4D82-A7A4-5AAA9BE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5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1452-45AC-4EAF-BCEB-1F80B938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1D72C-4CA1-4853-BD37-F0A4460E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03257-1522-4640-AD24-73A444E21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3E1B-DEEE-4714-BBC7-16067AB9A80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AC13-DACD-473C-A354-B884F7881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0BB03-F170-4A89-9528-8A732D9B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7FEA80-944C-4BF6-8696-EF99AAA776F1}"/>
              </a:ext>
            </a:extLst>
          </p:cNvPr>
          <p:cNvSpPr/>
          <p:nvPr/>
        </p:nvSpPr>
        <p:spPr>
          <a:xfrm>
            <a:off x="1550163" y="1397109"/>
            <a:ext cx="3594809" cy="288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95B48E-E713-4926-9E23-AFB3C9CF95DD}"/>
              </a:ext>
            </a:extLst>
          </p:cNvPr>
          <p:cNvSpPr/>
          <p:nvPr/>
        </p:nvSpPr>
        <p:spPr>
          <a:xfrm>
            <a:off x="4913429" y="15972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30636B-2B3D-4B4B-B6AB-D1295A93553A}"/>
              </a:ext>
            </a:extLst>
          </p:cNvPr>
          <p:cNvSpPr/>
          <p:nvPr/>
        </p:nvSpPr>
        <p:spPr>
          <a:xfrm>
            <a:off x="5290177" y="15972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9B2F26-1572-4430-BC6D-7EF32066B6B9}"/>
              </a:ext>
            </a:extLst>
          </p:cNvPr>
          <p:cNvSpPr/>
          <p:nvPr/>
        </p:nvSpPr>
        <p:spPr>
          <a:xfrm>
            <a:off x="5560965" y="17620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893D47-DDB5-4B02-A530-309FDDE4A02A}"/>
              </a:ext>
            </a:extLst>
          </p:cNvPr>
          <p:cNvSpPr/>
          <p:nvPr/>
        </p:nvSpPr>
        <p:spPr>
          <a:xfrm>
            <a:off x="5776810" y="1832724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87B83C-8B86-43E6-918D-F613ED4B5E47}"/>
              </a:ext>
            </a:extLst>
          </p:cNvPr>
          <p:cNvSpPr/>
          <p:nvPr/>
        </p:nvSpPr>
        <p:spPr>
          <a:xfrm>
            <a:off x="5780735" y="2069500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2D7B500-0EE7-4179-B523-97B2394205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98469" y="1909296"/>
            <a:ext cx="3849898" cy="7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5CF0F6E-333E-4425-8B6B-09CF0258D8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02394" y="2153876"/>
            <a:ext cx="38459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F3C8A99-8251-46B0-B714-433EACCC3C22}"/>
              </a:ext>
            </a:extLst>
          </p:cNvPr>
          <p:cNvSpPr txBox="1"/>
          <p:nvPr/>
        </p:nvSpPr>
        <p:spPr>
          <a:xfrm>
            <a:off x="7585988" y="159725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FBB876-698C-4A24-B65C-B841D48AAC20}"/>
              </a:ext>
            </a:extLst>
          </p:cNvPr>
          <p:cNvSpPr txBox="1"/>
          <p:nvPr/>
        </p:nvSpPr>
        <p:spPr>
          <a:xfrm>
            <a:off x="7585988" y="21074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B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DF6BFD-D9A4-4C27-8620-3EE9890F9BDB}"/>
              </a:ext>
            </a:extLst>
          </p:cNvPr>
          <p:cNvSpPr/>
          <p:nvPr/>
        </p:nvSpPr>
        <p:spPr>
          <a:xfrm>
            <a:off x="2083890" y="2028948"/>
            <a:ext cx="1287224" cy="167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8FC91F-B0EE-4A63-B39E-53CF93F99D9F}"/>
              </a:ext>
            </a:extLst>
          </p:cNvPr>
          <p:cNvSpPr/>
          <p:nvPr/>
        </p:nvSpPr>
        <p:spPr>
          <a:xfrm>
            <a:off x="2221246" y="2238252"/>
            <a:ext cx="1008589" cy="4696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F58098-71BE-43CE-A37A-4593A5C251F1}"/>
              </a:ext>
            </a:extLst>
          </p:cNvPr>
          <p:cNvSpPr/>
          <p:nvPr/>
        </p:nvSpPr>
        <p:spPr>
          <a:xfrm>
            <a:off x="2256567" y="2892330"/>
            <a:ext cx="973268" cy="4473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Z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EF4275F-4E48-43AC-9EE0-9FDA14B817A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71114" y="2069500"/>
            <a:ext cx="1451400" cy="168754"/>
          </a:xfrm>
          <a:prstGeom prst="bentConnector3">
            <a:avLst>
              <a:gd name="adj1" fmla="val 74276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94A11096-EE7E-4EDD-B118-801AE109DFB2}"/>
              </a:ext>
            </a:extLst>
          </p:cNvPr>
          <p:cNvSpPr/>
          <p:nvPr/>
        </p:nvSpPr>
        <p:spPr>
          <a:xfrm>
            <a:off x="4822514" y="17575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1A38CC0-E04D-4C1F-8ED3-8C9DCD844F83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4078826" y="479439"/>
            <a:ext cx="405528" cy="3112099"/>
          </a:xfrm>
          <a:prstGeom prst="bentConnector3">
            <a:avLst>
              <a:gd name="adj1" fmla="val 382999"/>
            </a:avLst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21ED8E9-ECF0-4685-904D-8EC2A02EDA3A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20953" y="3135318"/>
            <a:ext cx="2550249" cy="587365"/>
          </a:xfrm>
          <a:prstGeom prst="bentConnector2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8080596-FB5F-4AC8-8DAD-871098CA1C15}"/>
              </a:ext>
            </a:extLst>
          </p:cNvPr>
          <p:cNvSpPr/>
          <p:nvPr/>
        </p:nvSpPr>
        <p:spPr>
          <a:xfrm>
            <a:off x="1166884" y="17496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F15BA53-DC0D-46E3-92AC-A8B4ADCBED1F}"/>
              </a:ext>
            </a:extLst>
          </p:cNvPr>
          <p:cNvSpPr/>
          <p:nvPr/>
        </p:nvSpPr>
        <p:spPr>
          <a:xfrm>
            <a:off x="1543632" y="17496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67C2D43-1570-446E-93D0-20A5D3A10F43}"/>
              </a:ext>
            </a:extLst>
          </p:cNvPr>
          <p:cNvSpPr/>
          <p:nvPr/>
        </p:nvSpPr>
        <p:spPr>
          <a:xfrm>
            <a:off x="1814420" y="19144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1EFB699-C991-480B-8E7C-56A1E056DBF1}"/>
              </a:ext>
            </a:extLst>
          </p:cNvPr>
          <p:cNvSpPr/>
          <p:nvPr/>
        </p:nvSpPr>
        <p:spPr>
          <a:xfrm>
            <a:off x="1075969" y="19099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FE5497-540B-48FA-8B55-2AB3B2C164A2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>
            <a:off x="2030265" y="2226479"/>
            <a:ext cx="190981" cy="246587"/>
          </a:xfrm>
          <a:prstGeom prst="bentConnector3">
            <a:avLst>
              <a:gd name="adj1" fmla="val 50000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8">
            <a:extLst>
              <a:ext uri="{FF2B5EF4-FFF2-40B4-BE49-F238E27FC236}">
                <a16:creationId xmlns:a16="http://schemas.microsoft.com/office/drawing/2014/main" id="{3420DF77-831C-40B4-AD7A-368CE9557CE5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2221245" y="2473065"/>
            <a:ext cx="35321" cy="642959"/>
          </a:xfrm>
          <a:prstGeom prst="bentConnector3">
            <a:avLst>
              <a:gd name="adj1" fmla="val -279253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457996B1-0DAC-4585-9891-CBFBA19068E8}"/>
              </a:ext>
            </a:extLst>
          </p:cNvPr>
          <p:cNvSpPr/>
          <p:nvPr/>
        </p:nvSpPr>
        <p:spPr>
          <a:xfrm>
            <a:off x="5560186" y="2870657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85EC516-A173-4133-9E30-DABD83F46D46}"/>
              </a:ext>
            </a:extLst>
          </p:cNvPr>
          <p:cNvSpPr/>
          <p:nvPr/>
        </p:nvSpPr>
        <p:spPr>
          <a:xfrm>
            <a:off x="5776031" y="2941297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B7E0446-5254-437A-B50C-54111D5A41F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97690" y="3025670"/>
            <a:ext cx="385067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E96C2EE-19E8-4DD7-B92D-E56D04D888CB}"/>
              </a:ext>
            </a:extLst>
          </p:cNvPr>
          <p:cNvSpPr txBox="1"/>
          <p:nvPr/>
        </p:nvSpPr>
        <p:spPr>
          <a:xfrm>
            <a:off x="7603775" y="2663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C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44E2ABF3-D393-4442-A38B-A3A71E435EFE}"/>
              </a:ext>
            </a:extLst>
          </p:cNvPr>
          <p:cNvCxnSpPr>
            <a:cxnSpLocks/>
            <a:stCxn id="18" idx="2"/>
            <a:endCxn id="47" idx="3"/>
          </p:cNvCxnSpPr>
          <p:nvPr/>
        </p:nvCxnSpPr>
        <p:spPr>
          <a:xfrm rot="5400000" flipH="1" flipV="1">
            <a:off x="4163422" y="1605451"/>
            <a:ext cx="314046" cy="3154489"/>
          </a:xfrm>
          <a:prstGeom prst="bentConnector4">
            <a:avLst>
              <a:gd name="adj1" fmla="val -433413"/>
              <a:gd name="adj2" fmla="val 118682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8B2A82E-CE0F-4C07-9012-101DDE6EF569}"/>
              </a:ext>
            </a:extLst>
          </p:cNvPr>
          <p:cNvCxnSpPr>
            <a:cxnSpLocks/>
          </p:cNvCxnSpPr>
          <p:nvPr/>
        </p:nvCxnSpPr>
        <p:spPr>
          <a:xfrm>
            <a:off x="3366049" y="2260596"/>
            <a:ext cx="2189433" cy="772396"/>
          </a:xfrm>
          <a:prstGeom prst="bentConnector3">
            <a:avLst>
              <a:gd name="adj1" fmla="val 49618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5</cp:revision>
  <dcterms:created xsi:type="dcterms:W3CDTF">2018-02-08T15:16:28Z</dcterms:created>
  <dcterms:modified xsi:type="dcterms:W3CDTF">2019-11-29T14:50:46Z</dcterms:modified>
</cp:coreProperties>
</file>