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660"/>
  </p:normalViewPr>
  <p:slideViewPr>
    <p:cSldViewPr snapToGrid="0">
      <p:cViewPr>
        <p:scale>
          <a:sx n="92" d="100"/>
          <a:sy n="92" d="100"/>
        </p:scale>
        <p:origin x="3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ett Schultz" userId="cd10b1d5961cc1b6" providerId="LiveId" clId="{BAF45B8A-6ACD-460D-9E14-95B9EF18496C}"/>
    <pc:docChg chg="undo redo custSel addSld delSld modSld sldOrd">
      <pc:chgData name="Beckett Schultz" userId="cd10b1d5961cc1b6" providerId="LiveId" clId="{BAF45B8A-6ACD-460D-9E14-95B9EF18496C}" dt="2024-08-10T21:01:50.007" v="657" actId="20577"/>
      <pc:docMkLst>
        <pc:docMk/>
      </pc:docMkLst>
      <pc:sldChg chg="addSp modSp mod setBg addAnim">
        <pc:chgData name="Beckett Schultz" userId="cd10b1d5961cc1b6" providerId="LiveId" clId="{BAF45B8A-6ACD-460D-9E14-95B9EF18496C}" dt="2024-08-10T20:40:56.912" v="447"/>
        <pc:sldMkLst>
          <pc:docMk/>
          <pc:sldMk cId="768887511" sldId="256"/>
        </pc:sldMkLst>
        <pc:spChg chg="mod">
          <ac:chgData name="Beckett Schultz" userId="cd10b1d5961cc1b6" providerId="LiveId" clId="{BAF45B8A-6ACD-460D-9E14-95B9EF18496C}" dt="2024-08-10T20:40:56.903" v="445" actId="26606"/>
          <ac:spMkLst>
            <pc:docMk/>
            <pc:sldMk cId="768887511" sldId="256"/>
            <ac:spMk id="2" creationId="{18BDDEE8-23B1-E531-DF23-7D0CA5C09C5D}"/>
          </ac:spMkLst>
        </pc:spChg>
        <pc:spChg chg="mod">
          <ac:chgData name="Beckett Schultz" userId="cd10b1d5961cc1b6" providerId="LiveId" clId="{BAF45B8A-6ACD-460D-9E14-95B9EF18496C}" dt="2024-08-10T20:40:56.903" v="445" actId="26606"/>
          <ac:spMkLst>
            <pc:docMk/>
            <pc:sldMk cId="768887511" sldId="256"/>
            <ac:spMk id="3" creationId="{10A8CC92-8C3E-4F6B-7913-EE42B65E272D}"/>
          </ac:spMkLst>
        </pc:spChg>
        <pc:spChg chg="add">
          <ac:chgData name="Beckett Schultz" userId="cd10b1d5961cc1b6" providerId="LiveId" clId="{BAF45B8A-6ACD-460D-9E14-95B9EF18496C}" dt="2024-08-10T20:40:56.903" v="445" actId="26606"/>
          <ac:spMkLst>
            <pc:docMk/>
            <pc:sldMk cId="768887511" sldId="256"/>
            <ac:spMk id="9" creationId="{3A930249-8242-4E2B-AF17-C01826488321}"/>
          </ac:spMkLst>
        </pc:spChg>
        <pc:spChg chg="add">
          <ac:chgData name="Beckett Schultz" userId="cd10b1d5961cc1b6" providerId="LiveId" clId="{BAF45B8A-6ACD-460D-9E14-95B9EF18496C}" dt="2024-08-10T20:40:56.903" v="445" actId="26606"/>
          <ac:spMkLst>
            <pc:docMk/>
            <pc:sldMk cId="768887511" sldId="256"/>
            <ac:spMk id="11" creationId="{A5BDD999-C5E1-4B3E-A710-768673819165}"/>
          </ac:spMkLst>
        </pc:spChg>
        <pc:picChg chg="add">
          <ac:chgData name="Beckett Schultz" userId="cd10b1d5961cc1b6" providerId="LiveId" clId="{BAF45B8A-6ACD-460D-9E14-95B9EF18496C}" dt="2024-08-10T20:40:56.903" v="445" actId="26606"/>
          <ac:picMkLst>
            <pc:docMk/>
            <pc:sldMk cId="768887511" sldId="256"/>
            <ac:picMk id="5" creationId="{71E6B3A6-8A96-223E-CE14-CA2D299A595D}"/>
          </ac:picMkLst>
        </pc:picChg>
      </pc:sldChg>
      <pc:sldChg chg="addSp modSp mod setBg">
        <pc:chgData name="Beckett Schultz" userId="cd10b1d5961cc1b6" providerId="LiveId" clId="{BAF45B8A-6ACD-460D-9E14-95B9EF18496C}" dt="2024-08-10T20:41:17.514" v="448" actId="26606"/>
        <pc:sldMkLst>
          <pc:docMk/>
          <pc:sldMk cId="4090722328" sldId="257"/>
        </pc:sldMkLst>
        <pc:spChg chg="mod">
          <ac:chgData name="Beckett Schultz" userId="cd10b1d5961cc1b6" providerId="LiveId" clId="{BAF45B8A-6ACD-460D-9E14-95B9EF18496C}" dt="2024-08-10T20:41:17.514" v="448" actId="26606"/>
          <ac:spMkLst>
            <pc:docMk/>
            <pc:sldMk cId="4090722328" sldId="257"/>
            <ac:spMk id="2" creationId="{3C3ABC52-7B7C-B8AB-EFFA-81E86EF481FB}"/>
          </ac:spMkLst>
        </pc:spChg>
        <pc:spChg chg="mod">
          <ac:chgData name="Beckett Schultz" userId="cd10b1d5961cc1b6" providerId="LiveId" clId="{BAF45B8A-6ACD-460D-9E14-95B9EF18496C}" dt="2024-08-10T20:41:17.514" v="448" actId="26606"/>
          <ac:spMkLst>
            <pc:docMk/>
            <pc:sldMk cId="4090722328" sldId="257"/>
            <ac:spMk id="3" creationId="{B352CD41-33B8-F33C-4848-C92F4831218C}"/>
          </ac:spMkLst>
        </pc:spChg>
        <pc:spChg chg="add">
          <ac:chgData name="Beckett Schultz" userId="cd10b1d5961cc1b6" providerId="LiveId" clId="{BAF45B8A-6ACD-460D-9E14-95B9EF18496C}" dt="2024-08-10T20:41:17.514" v="448" actId="26606"/>
          <ac:spMkLst>
            <pc:docMk/>
            <pc:sldMk cId="4090722328" sldId="257"/>
            <ac:spMk id="9" creationId="{C0763A76-9F1C-4FC5-82B7-DD475DA461B2}"/>
          </ac:spMkLst>
        </pc:spChg>
        <pc:spChg chg="add">
          <ac:chgData name="Beckett Schultz" userId="cd10b1d5961cc1b6" providerId="LiveId" clId="{BAF45B8A-6ACD-460D-9E14-95B9EF18496C}" dt="2024-08-10T20:41:17.514" v="448" actId="26606"/>
          <ac:spMkLst>
            <pc:docMk/>
            <pc:sldMk cId="4090722328" sldId="257"/>
            <ac:spMk id="11" creationId="{E81BF4F6-F2CF-4984-9D14-D6966D92F99F}"/>
          </ac:spMkLst>
        </pc:spChg>
        <pc:picChg chg="add">
          <ac:chgData name="Beckett Schultz" userId="cd10b1d5961cc1b6" providerId="LiveId" clId="{BAF45B8A-6ACD-460D-9E14-95B9EF18496C}" dt="2024-08-10T20:41:17.514" v="448" actId="26606"/>
          <ac:picMkLst>
            <pc:docMk/>
            <pc:sldMk cId="4090722328" sldId="257"/>
            <ac:picMk id="5" creationId="{DCC6599F-8AE3-08D5-2AC4-794441CA135D}"/>
          </ac:picMkLst>
        </pc:picChg>
      </pc:sldChg>
      <pc:sldChg chg="addSp modSp mod setBg">
        <pc:chgData name="Beckett Schultz" userId="cd10b1d5961cc1b6" providerId="LiveId" clId="{BAF45B8A-6ACD-460D-9E14-95B9EF18496C}" dt="2024-08-10T20:44:55.557" v="467" actId="26606"/>
        <pc:sldMkLst>
          <pc:docMk/>
          <pc:sldMk cId="461682107" sldId="258"/>
        </pc:sldMkLst>
        <pc:spChg chg="mod">
          <ac:chgData name="Beckett Schultz" userId="cd10b1d5961cc1b6" providerId="LiveId" clId="{BAF45B8A-6ACD-460D-9E14-95B9EF18496C}" dt="2024-08-10T20:44:55.557" v="467" actId="26606"/>
          <ac:spMkLst>
            <pc:docMk/>
            <pc:sldMk cId="461682107" sldId="258"/>
            <ac:spMk id="2" creationId="{AA1E3115-A0E4-E21F-F3D2-F4ADEA3318BD}"/>
          </ac:spMkLst>
        </pc:spChg>
        <pc:spChg chg="mod">
          <ac:chgData name="Beckett Schultz" userId="cd10b1d5961cc1b6" providerId="LiveId" clId="{BAF45B8A-6ACD-460D-9E14-95B9EF18496C}" dt="2024-08-10T20:44:55.557" v="467" actId="26606"/>
          <ac:spMkLst>
            <pc:docMk/>
            <pc:sldMk cId="461682107" sldId="258"/>
            <ac:spMk id="3" creationId="{12FB0C2B-29A8-DB9E-EF9D-CB23F8AB8C02}"/>
          </ac:spMkLst>
        </pc:spChg>
        <pc:spChg chg="add">
          <ac:chgData name="Beckett Schultz" userId="cd10b1d5961cc1b6" providerId="LiveId" clId="{BAF45B8A-6ACD-460D-9E14-95B9EF18496C}" dt="2024-08-10T20:44:55.557" v="467" actId="26606"/>
          <ac:spMkLst>
            <pc:docMk/>
            <pc:sldMk cId="461682107" sldId="258"/>
            <ac:spMk id="9" creationId="{C0763A76-9F1C-4FC5-82B7-DD475DA461B2}"/>
          </ac:spMkLst>
        </pc:spChg>
        <pc:spChg chg="add">
          <ac:chgData name="Beckett Schultz" userId="cd10b1d5961cc1b6" providerId="LiveId" clId="{BAF45B8A-6ACD-460D-9E14-95B9EF18496C}" dt="2024-08-10T20:44:55.557" v="467" actId="26606"/>
          <ac:spMkLst>
            <pc:docMk/>
            <pc:sldMk cId="461682107" sldId="258"/>
            <ac:spMk id="11" creationId="{E81BF4F6-F2CF-4984-9D14-D6966D92F99F}"/>
          </ac:spMkLst>
        </pc:spChg>
        <pc:picChg chg="add">
          <ac:chgData name="Beckett Schultz" userId="cd10b1d5961cc1b6" providerId="LiveId" clId="{BAF45B8A-6ACD-460D-9E14-95B9EF18496C}" dt="2024-08-10T20:44:55.557" v="467" actId="26606"/>
          <ac:picMkLst>
            <pc:docMk/>
            <pc:sldMk cId="461682107" sldId="258"/>
            <ac:picMk id="5" creationId="{92BE27B9-CED5-38EA-1CFE-80B9728122C7}"/>
          </ac:picMkLst>
        </pc:picChg>
      </pc:sldChg>
      <pc:sldChg chg="addSp delSp modSp mod setBg">
        <pc:chgData name="Beckett Schultz" userId="cd10b1d5961cc1b6" providerId="LiveId" clId="{BAF45B8A-6ACD-460D-9E14-95B9EF18496C}" dt="2024-08-10T20:52:16.391" v="548" actId="1076"/>
        <pc:sldMkLst>
          <pc:docMk/>
          <pc:sldMk cId="1954011905" sldId="259"/>
        </pc:sldMkLst>
        <pc:spChg chg="mod ord">
          <ac:chgData name="Beckett Schultz" userId="cd10b1d5961cc1b6" providerId="LiveId" clId="{BAF45B8A-6ACD-460D-9E14-95B9EF18496C}" dt="2024-08-10T20:46:19.055" v="476" actId="26606"/>
          <ac:spMkLst>
            <pc:docMk/>
            <pc:sldMk cId="1954011905" sldId="259"/>
            <ac:spMk id="2" creationId="{32F442EE-1B42-F2B5-8A5E-5BEB30CA25E9}"/>
          </ac:spMkLst>
        </pc:spChg>
        <pc:spChg chg="mod ord">
          <ac:chgData name="Beckett Schultz" userId="cd10b1d5961cc1b6" providerId="LiveId" clId="{BAF45B8A-6ACD-460D-9E14-95B9EF18496C}" dt="2024-08-10T20:50:55.693" v="523" actId="255"/>
          <ac:spMkLst>
            <pc:docMk/>
            <pc:sldMk cId="1954011905" sldId="259"/>
            <ac:spMk id="3" creationId="{C362E282-6ED5-02EE-6842-6771CFD88837}"/>
          </ac:spMkLst>
        </pc:spChg>
        <pc:spChg chg="add del">
          <ac:chgData name="Beckett Schultz" userId="cd10b1d5961cc1b6" providerId="LiveId" clId="{BAF45B8A-6ACD-460D-9E14-95B9EF18496C}" dt="2024-08-10T20:16:56.079" v="385" actId="26606"/>
          <ac:spMkLst>
            <pc:docMk/>
            <pc:sldMk cId="1954011905" sldId="259"/>
            <ac:spMk id="12" creationId="{A7AE9375-4664-4DB2-922D-2782A6E439AC}"/>
          </ac:spMkLst>
        </pc:spChg>
        <pc:spChg chg="add del">
          <ac:chgData name="Beckett Schultz" userId="cd10b1d5961cc1b6" providerId="LiveId" clId="{BAF45B8A-6ACD-460D-9E14-95B9EF18496C}" dt="2024-08-10T20:46:19.038" v="475" actId="26606"/>
          <ac:spMkLst>
            <pc:docMk/>
            <pc:sldMk cId="1954011905" sldId="259"/>
            <ac:spMk id="13" creationId="{9D25F302-27C5-414F-97F8-6EA0A6C028BA}"/>
          </ac:spMkLst>
        </pc:spChg>
        <pc:spChg chg="add del">
          <ac:chgData name="Beckett Schultz" userId="cd10b1d5961cc1b6" providerId="LiveId" clId="{BAF45B8A-6ACD-460D-9E14-95B9EF18496C}" dt="2024-08-10T20:46:19.038" v="475" actId="26606"/>
          <ac:spMkLst>
            <pc:docMk/>
            <pc:sldMk cId="1954011905" sldId="259"/>
            <ac:spMk id="15" creationId="{830A36F8-48C2-4842-A87B-8CE8DF4E7FD2}"/>
          </ac:spMkLst>
        </pc:spChg>
        <pc:spChg chg="add del">
          <ac:chgData name="Beckett Schultz" userId="cd10b1d5961cc1b6" providerId="LiveId" clId="{BAF45B8A-6ACD-460D-9E14-95B9EF18496C}" dt="2024-08-10T20:16:56.079" v="385" actId="26606"/>
          <ac:spMkLst>
            <pc:docMk/>
            <pc:sldMk cId="1954011905" sldId="259"/>
            <ac:spMk id="16" creationId="{C87417AF-190E-4D6E-AFA6-7D3E84B0B430}"/>
          </ac:spMkLst>
        </pc:spChg>
        <pc:spChg chg="add del">
          <ac:chgData name="Beckett Schultz" userId="cd10b1d5961cc1b6" providerId="LiveId" clId="{BAF45B8A-6ACD-460D-9E14-95B9EF18496C}" dt="2024-08-10T20:16:56.079" v="385" actId="26606"/>
          <ac:spMkLst>
            <pc:docMk/>
            <pc:sldMk cId="1954011905" sldId="259"/>
            <ac:spMk id="18" creationId="{80B30ED8-273E-4C07-8568-2FE5CC5C483D}"/>
          </ac:spMkLst>
        </pc:spChg>
        <pc:spChg chg="add del">
          <ac:chgData name="Beckett Schultz" userId="cd10b1d5961cc1b6" providerId="LiveId" clId="{BAF45B8A-6ACD-460D-9E14-95B9EF18496C}" dt="2024-08-10T20:46:19.038" v="475" actId="26606"/>
          <ac:spMkLst>
            <pc:docMk/>
            <pc:sldMk cId="1954011905" sldId="259"/>
            <ac:spMk id="20" creationId="{7F488E8B-4E1E-4402-8935-D4E6C02615C7}"/>
          </ac:spMkLst>
        </pc:spChg>
        <pc:spChg chg="add mod">
          <ac:chgData name="Beckett Schultz" userId="cd10b1d5961cc1b6" providerId="LiveId" clId="{BAF45B8A-6ACD-460D-9E14-95B9EF18496C}" dt="2024-08-10T20:51:43.225" v="537" actId="1076"/>
          <ac:spMkLst>
            <pc:docMk/>
            <pc:sldMk cId="1954011905" sldId="259"/>
            <ac:spMk id="21" creationId="{5081E6F7-A4CC-D85A-615F-164F41B87BFE}"/>
          </ac:spMkLst>
        </pc:spChg>
        <pc:spChg chg="add del">
          <ac:chgData name="Beckett Schultz" userId="cd10b1d5961cc1b6" providerId="LiveId" clId="{BAF45B8A-6ACD-460D-9E14-95B9EF18496C}" dt="2024-08-10T20:16:54.394" v="383" actId="26606"/>
          <ac:spMkLst>
            <pc:docMk/>
            <pc:sldMk cId="1954011905" sldId="259"/>
            <ac:spMk id="23" creationId="{AAAE94E3-A7DB-4868-B1E3-E49703488BBC}"/>
          </ac:spMkLst>
        </pc:spChg>
        <pc:spChg chg="add">
          <ac:chgData name="Beckett Schultz" userId="cd10b1d5961cc1b6" providerId="LiveId" clId="{BAF45B8A-6ACD-460D-9E14-95B9EF18496C}" dt="2024-08-10T20:46:19.055" v="476" actId="26606"/>
          <ac:spMkLst>
            <pc:docMk/>
            <pc:sldMk cId="1954011905" sldId="259"/>
            <ac:spMk id="24" creationId="{A2679492-7988-4050-9056-542444452411}"/>
          </ac:spMkLst>
        </pc:spChg>
        <pc:spChg chg="add">
          <ac:chgData name="Beckett Schultz" userId="cd10b1d5961cc1b6" providerId="LiveId" clId="{BAF45B8A-6ACD-460D-9E14-95B9EF18496C}" dt="2024-08-10T20:46:19.055" v="476" actId="26606"/>
          <ac:spMkLst>
            <pc:docMk/>
            <pc:sldMk cId="1954011905" sldId="259"/>
            <ac:spMk id="26" creationId="{B5ABDEAA-B248-4182-B67C-A925338E772D}"/>
          </ac:spMkLst>
        </pc:spChg>
        <pc:spChg chg="add">
          <ac:chgData name="Beckett Schultz" userId="cd10b1d5961cc1b6" providerId="LiveId" clId="{BAF45B8A-6ACD-460D-9E14-95B9EF18496C}" dt="2024-08-10T20:46:19.055" v="476" actId="26606"/>
          <ac:spMkLst>
            <pc:docMk/>
            <pc:sldMk cId="1954011905" sldId="259"/>
            <ac:spMk id="27" creationId="{B091B163-7D61-4891-ABCF-5C13D9C418D0}"/>
          </ac:spMkLst>
        </pc:spChg>
        <pc:spChg chg="add mod">
          <ac:chgData name="Beckett Schultz" userId="cd10b1d5961cc1b6" providerId="LiveId" clId="{BAF45B8A-6ACD-460D-9E14-95B9EF18496C}" dt="2024-08-10T20:52:16.391" v="548" actId="1076"/>
          <ac:spMkLst>
            <pc:docMk/>
            <pc:sldMk cId="1954011905" sldId="259"/>
            <ac:spMk id="28" creationId="{201A3D56-34D3-90F6-4269-141C6067CF7B}"/>
          </ac:spMkLst>
        </pc:spChg>
        <pc:spChg chg="add del">
          <ac:chgData name="Beckett Schultz" userId="cd10b1d5961cc1b6" providerId="LiveId" clId="{BAF45B8A-6ACD-460D-9E14-95B9EF18496C}" dt="2024-08-10T20:16:54.394" v="383" actId="26606"/>
          <ac:spMkLst>
            <pc:docMk/>
            <pc:sldMk cId="1954011905" sldId="259"/>
            <ac:spMk id="29" creationId="{3873B707-463F-40B0-8227-E8CC6C67EB25}"/>
          </ac:spMkLst>
        </pc:spChg>
        <pc:spChg chg="add del">
          <ac:chgData name="Beckett Schultz" userId="cd10b1d5961cc1b6" providerId="LiveId" clId="{BAF45B8A-6ACD-460D-9E14-95B9EF18496C}" dt="2024-08-10T20:16:54.394" v="383" actId="26606"/>
          <ac:spMkLst>
            <pc:docMk/>
            <pc:sldMk cId="1954011905" sldId="259"/>
            <ac:spMk id="31" creationId="{C13237C8-E62C-4F0D-A318-BD6FB6C2D138}"/>
          </ac:spMkLst>
        </pc:spChg>
        <pc:spChg chg="add del">
          <ac:chgData name="Beckett Schultz" userId="cd10b1d5961cc1b6" providerId="LiveId" clId="{BAF45B8A-6ACD-460D-9E14-95B9EF18496C}" dt="2024-08-10T20:16:54.394" v="383" actId="26606"/>
          <ac:spMkLst>
            <pc:docMk/>
            <pc:sldMk cId="1954011905" sldId="259"/>
            <ac:spMk id="33" creationId="{19C9EAEA-39D0-4B0E-A0EB-51E7B26740B1}"/>
          </ac:spMkLst>
        </pc:spChg>
        <pc:spChg chg="add del">
          <ac:chgData name="Beckett Schultz" userId="cd10b1d5961cc1b6" providerId="LiveId" clId="{BAF45B8A-6ACD-460D-9E14-95B9EF18496C}" dt="2024-08-10T20:16:54.394" v="383" actId="26606"/>
          <ac:spMkLst>
            <pc:docMk/>
            <pc:sldMk cId="1954011905" sldId="259"/>
            <ac:spMk id="35" creationId="{8CB5D2D7-DF65-4E86-BFBA-FFB9B5ACEB64}"/>
          </ac:spMkLst>
        </pc:spChg>
        <pc:grpChg chg="add del">
          <ac:chgData name="Beckett Schultz" userId="cd10b1d5961cc1b6" providerId="LiveId" clId="{BAF45B8A-6ACD-460D-9E14-95B9EF18496C}" dt="2024-08-10T20:16:54.394" v="383" actId="26606"/>
          <ac:grpSpMkLst>
            <pc:docMk/>
            <pc:sldMk cId="1954011905" sldId="259"/>
            <ac:grpSpMk id="25" creationId="{1DE889C7-FAD6-4397-98E2-05D503484459}"/>
          </ac:grpSpMkLst>
        </pc:grpChg>
        <pc:picChg chg="add mod ord">
          <ac:chgData name="Beckett Schultz" userId="cd10b1d5961cc1b6" providerId="LiveId" clId="{BAF45B8A-6ACD-460D-9E14-95B9EF18496C}" dt="2024-08-10T20:17:05.088" v="393" actId="931"/>
          <ac:picMkLst>
            <pc:docMk/>
            <pc:sldMk cId="1954011905" sldId="259"/>
            <ac:picMk id="5" creationId="{08BF6157-7CDC-C5A9-E5EC-C2F2C5C8E99E}"/>
          </ac:picMkLst>
        </pc:picChg>
        <pc:picChg chg="add mod ord">
          <ac:chgData name="Beckett Schultz" userId="cd10b1d5961cc1b6" providerId="LiveId" clId="{BAF45B8A-6ACD-460D-9E14-95B9EF18496C}" dt="2024-08-10T20:17:05.088" v="393" actId="931"/>
          <ac:picMkLst>
            <pc:docMk/>
            <pc:sldMk cId="1954011905" sldId="259"/>
            <ac:picMk id="7" creationId="{D622BC73-D9B2-AC1E-72C9-6E1915336A90}"/>
          </ac:picMkLst>
        </pc:picChg>
        <pc:picChg chg="add mod">
          <ac:chgData name="Beckett Schultz" userId="cd10b1d5961cc1b6" providerId="LiveId" clId="{BAF45B8A-6ACD-460D-9E14-95B9EF18496C}" dt="2024-08-10T20:49:32.029" v="495" actId="1076"/>
          <ac:picMkLst>
            <pc:docMk/>
            <pc:sldMk cId="1954011905" sldId="259"/>
            <ac:picMk id="9" creationId="{81A1A190-277F-8957-7B7C-45DBB2B254B1}"/>
          </ac:picMkLst>
        </pc:picChg>
        <pc:picChg chg="add mod ord">
          <ac:chgData name="Beckett Schultz" userId="cd10b1d5961cc1b6" providerId="LiveId" clId="{BAF45B8A-6ACD-460D-9E14-95B9EF18496C}" dt="2024-08-10T20:49:59.446" v="499" actId="1076"/>
          <ac:picMkLst>
            <pc:docMk/>
            <pc:sldMk cId="1954011905" sldId="259"/>
            <ac:picMk id="11" creationId="{C23D0C0C-BD85-7F05-3B2D-362693203264}"/>
          </ac:picMkLst>
        </pc:picChg>
        <pc:cxnChg chg="add del">
          <ac:chgData name="Beckett Schultz" userId="cd10b1d5961cc1b6" providerId="LiveId" clId="{BAF45B8A-6ACD-460D-9E14-95B9EF18496C}" dt="2024-08-10T20:16:56.079" v="385" actId="26606"/>
          <ac:cxnSpMkLst>
            <pc:docMk/>
            <pc:sldMk cId="1954011905" sldId="259"/>
            <ac:cxnSpMk id="14" creationId="{EE504C98-6397-41C1-A8D8-2D9C4ED307E0}"/>
          </ac:cxnSpMkLst>
        </pc:cxnChg>
        <pc:cxnChg chg="add del">
          <ac:chgData name="Beckett Schultz" userId="cd10b1d5961cc1b6" providerId="LiveId" clId="{BAF45B8A-6ACD-460D-9E14-95B9EF18496C}" dt="2024-08-10T20:48:06.919" v="492" actId="11529"/>
          <ac:cxnSpMkLst>
            <pc:docMk/>
            <pc:sldMk cId="1954011905" sldId="259"/>
            <ac:cxnSpMk id="19" creationId="{4410B352-05D3-ACD7-6957-4D2DB0397F7D}"/>
          </ac:cxnSpMkLst>
        </pc:cxnChg>
        <pc:cxnChg chg="add">
          <ac:chgData name="Beckett Schultz" userId="cd10b1d5961cc1b6" providerId="LiveId" clId="{BAF45B8A-6ACD-460D-9E14-95B9EF18496C}" dt="2024-08-10T20:46:19.055" v="476" actId="26606"/>
          <ac:cxnSpMkLst>
            <pc:docMk/>
            <pc:sldMk cId="1954011905" sldId="259"/>
            <ac:cxnSpMk id="22" creationId="{C49DA8F6-BCC1-4447-B54C-57856834B94B}"/>
          </ac:cxnSpMkLst>
        </pc:cxnChg>
      </pc:sldChg>
      <pc:sldChg chg="addSp delSp modSp mod setBg">
        <pc:chgData name="Beckett Schultz" userId="cd10b1d5961cc1b6" providerId="LiveId" clId="{BAF45B8A-6ACD-460D-9E14-95B9EF18496C}" dt="2024-08-10T20:58:04.171" v="586" actId="27614"/>
        <pc:sldMkLst>
          <pc:docMk/>
          <pc:sldMk cId="304449652" sldId="260"/>
        </pc:sldMkLst>
        <pc:spChg chg="mod">
          <ac:chgData name="Beckett Schultz" userId="cd10b1d5961cc1b6" providerId="LiveId" clId="{BAF45B8A-6ACD-460D-9E14-95B9EF18496C}" dt="2024-08-10T20:57:59.231" v="585" actId="26606"/>
          <ac:spMkLst>
            <pc:docMk/>
            <pc:sldMk cId="304449652" sldId="260"/>
            <ac:spMk id="2" creationId="{32DA45E8-2534-41F5-BE18-7EAD4668F1E2}"/>
          </ac:spMkLst>
        </pc:spChg>
        <pc:spChg chg="add del mod">
          <ac:chgData name="Beckett Schultz" userId="cd10b1d5961cc1b6" providerId="LiveId" clId="{BAF45B8A-6ACD-460D-9E14-95B9EF18496C}" dt="2024-08-10T20:57:59.231" v="585" actId="26606"/>
          <ac:spMkLst>
            <pc:docMk/>
            <pc:sldMk cId="304449652" sldId="260"/>
            <ac:spMk id="3" creationId="{65AB8A98-D4BE-32E0-B99A-A38B9681E1DB}"/>
          </ac:spMkLst>
        </pc:spChg>
        <pc:spChg chg="add del">
          <ac:chgData name="Beckett Schultz" userId="cd10b1d5961cc1b6" providerId="LiveId" clId="{BAF45B8A-6ACD-460D-9E14-95B9EF18496C}" dt="2024-08-10T20:57:43.075" v="582" actId="26606"/>
          <ac:spMkLst>
            <pc:docMk/>
            <pc:sldMk cId="304449652" sldId="260"/>
            <ac:spMk id="9" creationId="{9F7D5CDA-D291-4307-BF55-1381FED29634}"/>
          </ac:spMkLst>
        </pc:spChg>
        <pc:spChg chg="add">
          <ac:chgData name="Beckett Schultz" userId="cd10b1d5961cc1b6" providerId="LiveId" clId="{BAF45B8A-6ACD-460D-9E14-95B9EF18496C}" dt="2024-08-10T20:57:59.231" v="585" actId="26606"/>
          <ac:spMkLst>
            <pc:docMk/>
            <pc:sldMk cId="304449652" sldId="260"/>
            <ac:spMk id="13" creationId="{9F7D5CDA-D291-4307-BF55-1381FED29634}"/>
          </ac:spMkLst>
        </pc:spChg>
        <pc:spChg chg="add">
          <ac:chgData name="Beckett Schultz" userId="cd10b1d5961cc1b6" providerId="LiveId" clId="{BAF45B8A-6ACD-460D-9E14-95B9EF18496C}" dt="2024-08-10T20:57:59.231" v="585" actId="26606"/>
          <ac:spMkLst>
            <pc:docMk/>
            <pc:sldMk cId="304449652" sldId="260"/>
            <ac:spMk id="14" creationId="{65AB8A98-D4BE-32E0-B99A-A38B9681E1DB}"/>
          </ac:spMkLst>
        </pc:spChg>
        <pc:graphicFrameChg chg="add del">
          <ac:chgData name="Beckett Schultz" userId="cd10b1d5961cc1b6" providerId="LiveId" clId="{BAF45B8A-6ACD-460D-9E14-95B9EF18496C}" dt="2024-08-10T20:57:59.183" v="584" actId="26606"/>
          <ac:graphicFrameMkLst>
            <pc:docMk/>
            <pc:sldMk cId="304449652" sldId="260"/>
            <ac:graphicFrameMk id="11" creationId="{79E24E18-330A-66F3-BE8B-BBC6D0F4EBAF}"/>
          </ac:graphicFrameMkLst>
        </pc:graphicFrameChg>
        <pc:picChg chg="add del">
          <ac:chgData name="Beckett Schultz" userId="cd10b1d5961cc1b6" providerId="LiveId" clId="{BAF45B8A-6ACD-460D-9E14-95B9EF18496C}" dt="2024-08-10T20:57:43.075" v="582" actId="26606"/>
          <ac:picMkLst>
            <pc:docMk/>
            <pc:sldMk cId="304449652" sldId="260"/>
            <ac:picMk id="5" creationId="{6C33E8D8-983C-2136-43DF-A4BBD93BC514}"/>
          </ac:picMkLst>
        </pc:picChg>
        <pc:picChg chg="add mod">
          <ac:chgData name="Beckett Schultz" userId="cd10b1d5961cc1b6" providerId="LiveId" clId="{BAF45B8A-6ACD-460D-9E14-95B9EF18496C}" dt="2024-08-10T20:58:04.171" v="586" actId="27614"/>
          <ac:picMkLst>
            <pc:docMk/>
            <pc:sldMk cId="304449652" sldId="260"/>
            <ac:picMk id="15" creationId="{6C33E8D8-983C-2136-43DF-A4BBD93BC514}"/>
          </ac:picMkLst>
        </pc:picChg>
      </pc:sldChg>
      <pc:sldChg chg="addSp delSp modSp mod ord">
        <pc:chgData name="Beckett Schultz" userId="cd10b1d5961cc1b6" providerId="LiveId" clId="{BAF45B8A-6ACD-460D-9E14-95B9EF18496C}" dt="2024-08-10T20:43:41.771" v="466"/>
        <pc:sldMkLst>
          <pc:docMk/>
          <pc:sldMk cId="597927458" sldId="261"/>
        </pc:sldMkLst>
        <pc:spChg chg="mod">
          <ac:chgData name="Beckett Schultz" userId="cd10b1d5961cc1b6" providerId="LiveId" clId="{BAF45B8A-6ACD-460D-9E14-95B9EF18496C}" dt="2024-08-10T19:09:42.895" v="81" actId="20577"/>
          <ac:spMkLst>
            <pc:docMk/>
            <pc:sldMk cId="597927458" sldId="261"/>
            <ac:spMk id="2" creationId="{4DF203A7-E0E4-047F-6347-54A2C025211A}"/>
          </ac:spMkLst>
        </pc:spChg>
        <pc:spChg chg="del mod">
          <ac:chgData name="Beckett Schultz" userId="cd10b1d5961cc1b6" providerId="LiveId" clId="{BAF45B8A-6ACD-460D-9E14-95B9EF18496C}" dt="2024-08-10T20:41:41.079" v="449" actId="26606"/>
          <ac:spMkLst>
            <pc:docMk/>
            <pc:sldMk cId="597927458" sldId="261"/>
            <ac:spMk id="3" creationId="{C6B26E95-AB8E-730A-0103-89FF6F066566}"/>
          </ac:spMkLst>
        </pc:spChg>
        <pc:graphicFrameChg chg="add mod">
          <ac:chgData name="Beckett Schultz" userId="cd10b1d5961cc1b6" providerId="LiveId" clId="{BAF45B8A-6ACD-460D-9E14-95B9EF18496C}" dt="2024-08-10T20:43:41.771" v="466"/>
          <ac:graphicFrameMkLst>
            <pc:docMk/>
            <pc:sldMk cId="597927458" sldId="261"/>
            <ac:graphicFrameMk id="5" creationId="{84B7DA13-84F7-28C7-8E14-A2FF4328F171}"/>
          </ac:graphicFrameMkLst>
        </pc:graphicFrameChg>
      </pc:sldChg>
      <pc:sldChg chg="addSp modSp mod setBg">
        <pc:chgData name="Beckett Schultz" userId="cd10b1d5961cc1b6" providerId="LiveId" clId="{BAF45B8A-6ACD-460D-9E14-95B9EF18496C}" dt="2024-08-10T21:01:50.007" v="657" actId="20577"/>
        <pc:sldMkLst>
          <pc:docMk/>
          <pc:sldMk cId="4213494290" sldId="262"/>
        </pc:sldMkLst>
        <pc:spChg chg="mod">
          <ac:chgData name="Beckett Schultz" userId="cd10b1d5961cc1b6" providerId="LiveId" clId="{BAF45B8A-6ACD-460D-9E14-95B9EF18496C}" dt="2024-08-10T20:59:53.894" v="590" actId="26606"/>
          <ac:spMkLst>
            <pc:docMk/>
            <pc:sldMk cId="4213494290" sldId="262"/>
            <ac:spMk id="2" creationId="{D6FA39E8-9420-77D4-4D5C-BD34A41FBADA}"/>
          </ac:spMkLst>
        </pc:spChg>
        <pc:spChg chg="mod">
          <ac:chgData name="Beckett Schultz" userId="cd10b1d5961cc1b6" providerId="LiveId" clId="{BAF45B8A-6ACD-460D-9E14-95B9EF18496C}" dt="2024-08-10T21:01:50.007" v="657" actId="20577"/>
          <ac:spMkLst>
            <pc:docMk/>
            <pc:sldMk cId="4213494290" sldId="262"/>
            <ac:spMk id="3" creationId="{5309DD8B-CDFE-6135-B21D-05CA88B8DE1D}"/>
          </ac:spMkLst>
        </pc:spChg>
        <pc:spChg chg="add">
          <ac:chgData name="Beckett Schultz" userId="cd10b1d5961cc1b6" providerId="LiveId" clId="{BAF45B8A-6ACD-460D-9E14-95B9EF18496C}" dt="2024-08-10T20:59:53.894" v="590" actId="26606"/>
          <ac:spMkLst>
            <pc:docMk/>
            <pc:sldMk cId="4213494290" sldId="262"/>
            <ac:spMk id="9" creationId="{9F7D5CDA-D291-4307-BF55-1381FED29634}"/>
          </ac:spMkLst>
        </pc:spChg>
        <pc:spChg chg="add">
          <ac:chgData name="Beckett Schultz" userId="cd10b1d5961cc1b6" providerId="LiveId" clId="{BAF45B8A-6ACD-460D-9E14-95B9EF18496C}" dt="2024-08-10T20:59:53.894" v="590" actId="26606"/>
          <ac:spMkLst>
            <pc:docMk/>
            <pc:sldMk cId="4213494290" sldId="262"/>
            <ac:spMk id="11" creationId="{59B296B9-C5A5-4E4F-9B60-C907B5F1466C}"/>
          </ac:spMkLst>
        </pc:spChg>
        <pc:spChg chg="add">
          <ac:chgData name="Beckett Schultz" userId="cd10b1d5961cc1b6" providerId="LiveId" clId="{BAF45B8A-6ACD-460D-9E14-95B9EF18496C}" dt="2024-08-10T20:59:53.894" v="590" actId="26606"/>
          <ac:spMkLst>
            <pc:docMk/>
            <pc:sldMk cId="4213494290" sldId="262"/>
            <ac:spMk id="13" creationId="{D0300FD3-5AF1-6305-15FA-9078072672E2}"/>
          </ac:spMkLst>
        </pc:spChg>
        <pc:picChg chg="add mod">
          <ac:chgData name="Beckett Schultz" userId="cd10b1d5961cc1b6" providerId="LiveId" clId="{BAF45B8A-6ACD-460D-9E14-95B9EF18496C}" dt="2024-08-10T21:00:04.254" v="591" actId="27614"/>
          <ac:picMkLst>
            <pc:docMk/>
            <pc:sldMk cId="4213494290" sldId="262"/>
            <ac:picMk id="5" creationId="{A984E693-1A5E-6DC2-EB60-BE27CD157AE8}"/>
          </ac:picMkLst>
        </pc:picChg>
      </pc:sldChg>
      <pc:sldChg chg="addSp delSp modSp new mod setBg">
        <pc:chgData name="Beckett Schultz" userId="cd10b1d5961cc1b6" providerId="LiveId" clId="{BAF45B8A-6ACD-460D-9E14-95B9EF18496C}" dt="2024-08-10T20:58:38.719" v="589" actId="1076"/>
        <pc:sldMkLst>
          <pc:docMk/>
          <pc:sldMk cId="128338537" sldId="263"/>
        </pc:sldMkLst>
        <pc:spChg chg="mod">
          <ac:chgData name="Beckett Schultz" userId="cd10b1d5961cc1b6" providerId="LiveId" clId="{BAF45B8A-6ACD-460D-9E14-95B9EF18496C}" dt="2024-08-10T20:54:00.686" v="559" actId="26606"/>
          <ac:spMkLst>
            <pc:docMk/>
            <pc:sldMk cId="128338537" sldId="263"/>
            <ac:spMk id="2" creationId="{7EF341F0-49E1-FEFB-7815-CB743B32019A}"/>
          </ac:spMkLst>
        </pc:spChg>
        <pc:spChg chg="mod ord">
          <ac:chgData name="Beckett Schultz" userId="cd10b1d5961cc1b6" providerId="LiveId" clId="{BAF45B8A-6ACD-460D-9E14-95B9EF18496C}" dt="2024-08-10T20:54:00.686" v="559" actId="26606"/>
          <ac:spMkLst>
            <pc:docMk/>
            <pc:sldMk cId="128338537" sldId="263"/>
            <ac:spMk id="3" creationId="{C5C02C6A-5624-B5C1-4448-C56D27C9F921}"/>
          </ac:spMkLst>
        </pc:spChg>
        <pc:spChg chg="add del">
          <ac:chgData name="Beckett Schultz" userId="cd10b1d5961cc1b6" providerId="LiveId" clId="{BAF45B8A-6ACD-460D-9E14-95B9EF18496C}" dt="2024-08-10T20:54:00.668" v="558" actId="26606"/>
          <ac:spMkLst>
            <pc:docMk/>
            <pc:sldMk cId="128338537" sldId="263"/>
            <ac:spMk id="14" creationId="{9D25F302-27C5-414F-97F8-6EA0A6C028BA}"/>
          </ac:spMkLst>
        </pc:spChg>
        <pc:spChg chg="add del">
          <ac:chgData name="Beckett Schultz" userId="cd10b1d5961cc1b6" providerId="LiveId" clId="{BAF45B8A-6ACD-460D-9E14-95B9EF18496C}" dt="2024-08-10T20:54:00.668" v="558" actId="26606"/>
          <ac:spMkLst>
            <pc:docMk/>
            <pc:sldMk cId="128338537" sldId="263"/>
            <ac:spMk id="16" creationId="{830A36F8-48C2-4842-A87B-8CE8DF4E7FD2}"/>
          </ac:spMkLst>
        </pc:spChg>
        <pc:spChg chg="add del">
          <ac:chgData name="Beckett Schultz" userId="cd10b1d5961cc1b6" providerId="LiveId" clId="{BAF45B8A-6ACD-460D-9E14-95B9EF18496C}" dt="2024-08-10T20:54:00.668" v="558" actId="26606"/>
          <ac:spMkLst>
            <pc:docMk/>
            <pc:sldMk cId="128338537" sldId="263"/>
            <ac:spMk id="18" creationId="{7F488E8B-4E1E-4402-8935-D4E6C02615C7}"/>
          </ac:spMkLst>
        </pc:spChg>
        <pc:spChg chg="add">
          <ac:chgData name="Beckett Schultz" userId="cd10b1d5961cc1b6" providerId="LiveId" clId="{BAF45B8A-6ACD-460D-9E14-95B9EF18496C}" dt="2024-08-10T20:54:00.686" v="559" actId="26606"/>
          <ac:spMkLst>
            <pc:docMk/>
            <pc:sldMk cId="128338537" sldId="263"/>
            <ac:spMk id="20" creationId="{0DA909B4-15FF-46A6-8A7F-7AEF977FE9ED}"/>
          </ac:spMkLst>
        </pc:spChg>
        <pc:spChg chg="add">
          <ac:chgData name="Beckett Schultz" userId="cd10b1d5961cc1b6" providerId="LiveId" clId="{BAF45B8A-6ACD-460D-9E14-95B9EF18496C}" dt="2024-08-10T20:54:00.686" v="559" actId="26606"/>
          <ac:spMkLst>
            <pc:docMk/>
            <pc:sldMk cId="128338537" sldId="263"/>
            <ac:spMk id="21" creationId="{BDF1A630-2A9B-41A0-92F9-FDA261070EA8}"/>
          </ac:spMkLst>
        </pc:spChg>
        <pc:spChg chg="add">
          <ac:chgData name="Beckett Schultz" userId="cd10b1d5961cc1b6" providerId="LiveId" clId="{BAF45B8A-6ACD-460D-9E14-95B9EF18496C}" dt="2024-08-10T20:54:00.686" v="559" actId="26606"/>
          <ac:spMkLst>
            <pc:docMk/>
            <pc:sldMk cId="128338537" sldId="263"/>
            <ac:spMk id="22" creationId="{1382A32C-5B0C-4B1C-A074-76C6DBCC9F87}"/>
          </ac:spMkLst>
        </pc:spChg>
        <pc:grpChg chg="add">
          <ac:chgData name="Beckett Schultz" userId="cd10b1d5961cc1b6" providerId="LiveId" clId="{BAF45B8A-6ACD-460D-9E14-95B9EF18496C}" dt="2024-08-10T20:54:00.686" v="559" actId="26606"/>
          <ac:grpSpMkLst>
            <pc:docMk/>
            <pc:sldMk cId="128338537" sldId="263"/>
            <ac:grpSpMk id="23" creationId="{19A6B5CE-CB1D-48EE-8B43-E952235C8371}"/>
          </ac:grpSpMkLst>
        </pc:grpChg>
        <pc:picChg chg="add mod ord">
          <ac:chgData name="Beckett Schultz" userId="cd10b1d5961cc1b6" providerId="LiveId" clId="{BAF45B8A-6ACD-460D-9E14-95B9EF18496C}" dt="2024-08-10T20:58:38.719" v="589" actId="1076"/>
          <ac:picMkLst>
            <pc:docMk/>
            <pc:sldMk cId="128338537" sldId="263"/>
            <ac:picMk id="5" creationId="{ED6FCA71-A10A-A0F2-505D-F71F4810C062}"/>
          </ac:picMkLst>
        </pc:picChg>
        <pc:picChg chg="add mod ord">
          <ac:chgData name="Beckett Schultz" userId="cd10b1d5961cc1b6" providerId="LiveId" clId="{BAF45B8A-6ACD-460D-9E14-95B9EF18496C}" dt="2024-08-10T20:56:47.661" v="579" actId="14100"/>
          <ac:picMkLst>
            <pc:docMk/>
            <pc:sldMk cId="128338537" sldId="263"/>
            <ac:picMk id="7" creationId="{B24D2206-884F-E02D-E2D2-7CA0A7848A2F}"/>
          </ac:picMkLst>
        </pc:picChg>
        <pc:picChg chg="add mod ord">
          <ac:chgData name="Beckett Schultz" userId="cd10b1d5961cc1b6" providerId="LiveId" clId="{BAF45B8A-6ACD-460D-9E14-95B9EF18496C}" dt="2024-08-10T20:56:41.708" v="578" actId="14100"/>
          <ac:picMkLst>
            <pc:docMk/>
            <pc:sldMk cId="128338537" sldId="263"/>
            <ac:picMk id="9" creationId="{5D46525B-1DD2-6378-C556-1D74B8D2A5D2}"/>
          </ac:picMkLst>
        </pc:picChg>
      </pc:sldChg>
      <pc:sldChg chg="modSp del mod">
        <pc:chgData name="Beckett Schultz" userId="cd10b1d5961cc1b6" providerId="LiveId" clId="{BAF45B8A-6ACD-460D-9E14-95B9EF18496C}" dt="2024-08-10T19:09:15.438" v="59" actId="47"/>
        <pc:sldMkLst>
          <pc:docMk/>
          <pc:sldMk cId="4065521589" sldId="263"/>
        </pc:sldMkLst>
        <pc:spChg chg="mod">
          <ac:chgData name="Beckett Schultz" userId="cd10b1d5961cc1b6" providerId="LiveId" clId="{BAF45B8A-6ACD-460D-9E14-95B9EF18496C}" dt="2024-08-10T19:09:11.787" v="58" actId="20577"/>
          <ac:spMkLst>
            <pc:docMk/>
            <pc:sldMk cId="4065521589" sldId="263"/>
            <ac:spMk id="3" creationId="{86194667-3F0E-9BBA-D10D-9A1C105DF6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D1B4F-90B9-4D53-A276-7B2BB591C0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41DD1-2BAD-40E6-B2AC-A1E0E97F00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The mean absolute error for the market from our model was about $10.39. The model was then fit on data for Big Mountain Resort exclusively. The modeled price for the company was $95.87, but the actual price is $81.00. </a:t>
          </a:r>
        </a:p>
      </dgm:t>
    </dgm:pt>
    <dgm:pt modelId="{54AB5C32-A87E-4CE0-8F22-CEA88F341FA6}" type="parTrans" cxnId="{34B9CBFA-5869-48A9-B393-BC4A160C394F}">
      <dgm:prSet/>
      <dgm:spPr/>
      <dgm:t>
        <a:bodyPr/>
        <a:lstStyle/>
        <a:p>
          <a:endParaRPr lang="en-US"/>
        </a:p>
      </dgm:t>
    </dgm:pt>
    <dgm:pt modelId="{8F47B177-E4E8-4FF0-A141-E8FA9ECC5C7C}" type="sibTrans" cxnId="{34B9CBFA-5869-48A9-B393-BC4A160C394F}">
      <dgm:prSet/>
      <dgm:spPr/>
      <dgm:t>
        <a:bodyPr/>
        <a:lstStyle/>
        <a:p>
          <a:endParaRPr lang="en-US"/>
        </a:p>
      </dgm:t>
    </dgm:pt>
    <dgm:pt modelId="{7D22E1EF-3F20-40AF-B336-69C814A3D3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Scenario 2 increases the vertical drop by adding a run to a point 150 feet lower down but requires the installation of an additional chair lift to bring skiers back up, without additional snow making coverage. </a:t>
          </a:r>
        </a:p>
      </dgm:t>
    </dgm:pt>
    <dgm:pt modelId="{5377AA05-D335-47EA-A2E5-46CE89016926}" type="parTrans" cxnId="{FFECC6B6-C24B-4730-B7EA-2BDEF5F30867}">
      <dgm:prSet/>
      <dgm:spPr/>
      <dgm:t>
        <a:bodyPr/>
        <a:lstStyle/>
        <a:p>
          <a:endParaRPr lang="en-US"/>
        </a:p>
      </dgm:t>
    </dgm:pt>
    <dgm:pt modelId="{A663BE40-4646-46F4-BB59-646407F7E8C5}" type="sibTrans" cxnId="{FFECC6B6-C24B-4730-B7EA-2BDEF5F30867}">
      <dgm:prSet/>
      <dgm:spPr/>
      <dgm:t>
        <a:bodyPr/>
        <a:lstStyle/>
        <a:p>
          <a:endParaRPr lang="en-US"/>
        </a:p>
      </dgm:t>
    </dgm:pt>
    <dgm:pt modelId="{9A1CD262-FF07-4E71-8807-FD3F77C29B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scenario increases support for ticket price by $1.99. Over the season, this could be expected to amount to $3,474,638.00. </a:t>
          </a:r>
        </a:p>
      </dgm:t>
    </dgm:pt>
    <dgm:pt modelId="{64D358A9-5B63-4F78-BB1A-85AF577A413C}" type="parTrans" cxnId="{F7A17964-BAF8-4745-AC71-7CBABE27FC64}">
      <dgm:prSet/>
      <dgm:spPr/>
      <dgm:t>
        <a:bodyPr/>
        <a:lstStyle/>
        <a:p>
          <a:endParaRPr lang="en-US"/>
        </a:p>
      </dgm:t>
    </dgm:pt>
    <dgm:pt modelId="{0A8327DE-4D6E-476D-834F-2BF18780A1AE}" type="sibTrans" cxnId="{F7A17964-BAF8-4745-AC71-7CBABE27FC64}">
      <dgm:prSet/>
      <dgm:spPr/>
      <dgm:t>
        <a:bodyPr/>
        <a:lstStyle/>
        <a:p>
          <a:endParaRPr lang="en-US"/>
        </a:p>
      </dgm:t>
    </dgm:pt>
    <dgm:pt modelId="{672954B2-B617-481A-9D46-E61B11789C70}" type="pres">
      <dgm:prSet presAssocID="{9ACD1B4F-90B9-4D53-A276-7B2BB591C0A8}" presName="root" presStyleCnt="0">
        <dgm:presLayoutVars>
          <dgm:dir/>
          <dgm:resizeHandles val="exact"/>
        </dgm:presLayoutVars>
      </dgm:prSet>
      <dgm:spPr/>
    </dgm:pt>
    <dgm:pt modelId="{55826C26-1B23-4102-857A-DF9C7916EDFB}" type="pres">
      <dgm:prSet presAssocID="{60241DD1-2BAD-40E6-B2AC-A1E0E97F00D5}" presName="compNode" presStyleCnt="0"/>
      <dgm:spPr/>
    </dgm:pt>
    <dgm:pt modelId="{986C9680-E2FA-4A4E-AFCF-C6D168C6A9E9}" type="pres">
      <dgm:prSet presAssocID="{60241DD1-2BAD-40E6-B2AC-A1E0E97F00D5}" presName="iconRect" presStyleLbl="node1" presStyleIdx="0" presStyleCnt="3" custScaleX="218532" custScaleY="1701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A90BAA95-FD72-4944-AC98-658541B58340}" type="pres">
      <dgm:prSet presAssocID="{60241DD1-2BAD-40E6-B2AC-A1E0E97F00D5}" presName="spaceRect" presStyleCnt="0"/>
      <dgm:spPr/>
    </dgm:pt>
    <dgm:pt modelId="{B3C5C213-4176-4333-A3E5-09C212E9651A}" type="pres">
      <dgm:prSet presAssocID="{60241DD1-2BAD-40E6-B2AC-A1E0E97F00D5}" presName="textRect" presStyleLbl="revTx" presStyleIdx="0" presStyleCnt="3">
        <dgm:presLayoutVars>
          <dgm:chMax val="1"/>
          <dgm:chPref val="1"/>
        </dgm:presLayoutVars>
      </dgm:prSet>
      <dgm:spPr/>
    </dgm:pt>
    <dgm:pt modelId="{9E1AEFDE-0191-4B5F-A524-71AEFDC71559}" type="pres">
      <dgm:prSet presAssocID="{8F47B177-E4E8-4FF0-A141-E8FA9ECC5C7C}" presName="sibTrans" presStyleCnt="0"/>
      <dgm:spPr/>
    </dgm:pt>
    <dgm:pt modelId="{05060F79-ABBD-4E38-B110-4DD4ACC713B0}" type="pres">
      <dgm:prSet presAssocID="{7D22E1EF-3F20-40AF-B336-69C814A3D398}" presName="compNode" presStyleCnt="0"/>
      <dgm:spPr/>
    </dgm:pt>
    <dgm:pt modelId="{34AEB5E4-0B29-48D8-A294-20CFA1F1D073}" type="pres">
      <dgm:prSet presAssocID="{7D22E1EF-3F20-40AF-B336-69C814A3D398}" presName="iconRect" presStyleLbl="node1" presStyleIdx="1" presStyleCnt="3" custScaleX="166648" custScaleY="1630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B92FBA8-9C05-4111-98A3-B6DD23796DED}" type="pres">
      <dgm:prSet presAssocID="{7D22E1EF-3F20-40AF-B336-69C814A3D398}" presName="spaceRect" presStyleCnt="0"/>
      <dgm:spPr/>
    </dgm:pt>
    <dgm:pt modelId="{BE362141-9F4B-4434-85BE-CB912B4D6DD4}" type="pres">
      <dgm:prSet presAssocID="{7D22E1EF-3F20-40AF-B336-69C814A3D398}" presName="textRect" presStyleLbl="revTx" presStyleIdx="1" presStyleCnt="3">
        <dgm:presLayoutVars>
          <dgm:chMax val="1"/>
          <dgm:chPref val="1"/>
        </dgm:presLayoutVars>
      </dgm:prSet>
      <dgm:spPr/>
    </dgm:pt>
    <dgm:pt modelId="{3AFF1616-B9BE-48C7-A53D-D02BF065454B}" type="pres">
      <dgm:prSet presAssocID="{A663BE40-4646-46F4-BB59-646407F7E8C5}" presName="sibTrans" presStyleCnt="0"/>
      <dgm:spPr/>
    </dgm:pt>
    <dgm:pt modelId="{C6FAF55B-EC14-4159-91ED-D3007A54D857}" type="pres">
      <dgm:prSet presAssocID="{9A1CD262-FF07-4E71-8807-FD3F77C29BF2}" presName="compNode" presStyleCnt="0"/>
      <dgm:spPr/>
    </dgm:pt>
    <dgm:pt modelId="{12F46B43-3D84-45CD-B5D2-030EC0EE9AC1}" type="pres">
      <dgm:prSet presAssocID="{9A1CD262-FF07-4E71-8807-FD3F77C29BF2}" presName="iconRect" presStyleLbl="node1" presStyleIdx="2" presStyleCnt="3" custScaleX="165270" custScaleY="15755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4723EC6-34A1-4049-8337-E1646C15CB4A}" type="pres">
      <dgm:prSet presAssocID="{9A1CD262-FF07-4E71-8807-FD3F77C29BF2}" presName="spaceRect" presStyleCnt="0"/>
      <dgm:spPr/>
    </dgm:pt>
    <dgm:pt modelId="{86C38BA7-4223-4E5F-BE30-BF0EECF80B05}" type="pres">
      <dgm:prSet presAssocID="{9A1CD262-FF07-4E71-8807-FD3F77C29B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A17964-BAF8-4745-AC71-7CBABE27FC64}" srcId="{9ACD1B4F-90B9-4D53-A276-7B2BB591C0A8}" destId="{9A1CD262-FF07-4E71-8807-FD3F77C29BF2}" srcOrd="2" destOrd="0" parTransId="{64D358A9-5B63-4F78-BB1A-85AF577A413C}" sibTransId="{0A8327DE-4D6E-476D-834F-2BF18780A1AE}"/>
    <dgm:cxn modelId="{11446E7D-76DD-4711-A321-472FF4C4677A}" type="presOf" srcId="{9A1CD262-FF07-4E71-8807-FD3F77C29BF2}" destId="{86C38BA7-4223-4E5F-BE30-BF0EECF80B05}" srcOrd="0" destOrd="0" presId="urn:microsoft.com/office/officeart/2018/2/layout/IconLabelList"/>
    <dgm:cxn modelId="{E0FEFF90-BBCE-41BD-9F6A-A425F0C25A34}" type="presOf" srcId="{60241DD1-2BAD-40E6-B2AC-A1E0E97F00D5}" destId="{B3C5C213-4176-4333-A3E5-09C212E9651A}" srcOrd="0" destOrd="0" presId="urn:microsoft.com/office/officeart/2018/2/layout/IconLabelList"/>
    <dgm:cxn modelId="{20A3E79F-B395-41FA-954F-67564C0787A4}" type="presOf" srcId="{9ACD1B4F-90B9-4D53-A276-7B2BB591C0A8}" destId="{672954B2-B617-481A-9D46-E61B11789C70}" srcOrd="0" destOrd="0" presId="urn:microsoft.com/office/officeart/2018/2/layout/IconLabelList"/>
    <dgm:cxn modelId="{1D0201A0-E840-41FA-948D-8DF2A00BC689}" type="presOf" srcId="{7D22E1EF-3F20-40AF-B336-69C814A3D398}" destId="{BE362141-9F4B-4434-85BE-CB912B4D6DD4}" srcOrd="0" destOrd="0" presId="urn:microsoft.com/office/officeart/2018/2/layout/IconLabelList"/>
    <dgm:cxn modelId="{FFECC6B6-C24B-4730-B7EA-2BDEF5F30867}" srcId="{9ACD1B4F-90B9-4D53-A276-7B2BB591C0A8}" destId="{7D22E1EF-3F20-40AF-B336-69C814A3D398}" srcOrd="1" destOrd="0" parTransId="{5377AA05-D335-47EA-A2E5-46CE89016926}" sibTransId="{A663BE40-4646-46F4-BB59-646407F7E8C5}"/>
    <dgm:cxn modelId="{34B9CBFA-5869-48A9-B393-BC4A160C394F}" srcId="{9ACD1B4F-90B9-4D53-A276-7B2BB591C0A8}" destId="{60241DD1-2BAD-40E6-B2AC-A1E0E97F00D5}" srcOrd="0" destOrd="0" parTransId="{54AB5C32-A87E-4CE0-8F22-CEA88F341FA6}" sibTransId="{8F47B177-E4E8-4FF0-A141-E8FA9ECC5C7C}"/>
    <dgm:cxn modelId="{DF4ADD2F-DAA3-4586-9319-695284517F6F}" type="presParOf" srcId="{672954B2-B617-481A-9D46-E61B11789C70}" destId="{55826C26-1B23-4102-857A-DF9C7916EDFB}" srcOrd="0" destOrd="0" presId="urn:microsoft.com/office/officeart/2018/2/layout/IconLabelList"/>
    <dgm:cxn modelId="{9E0850AF-6350-4D27-AA04-C680493E2E42}" type="presParOf" srcId="{55826C26-1B23-4102-857A-DF9C7916EDFB}" destId="{986C9680-E2FA-4A4E-AFCF-C6D168C6A9E9}" srcOrd="0" destOrd="0" presId="urn:microsoft.com/office/officeart/2018/2/layout/IconLabelList"/>
    <dgm:cxn modelId="{A7978640-B313-426D-A62D-7BED10249C74}" type="presParOf" srcId="{55826C26-1B23-4102-857A-DF9C7916EDFB}" destId="{A90BAA95-FD72-4944-AC98-658541B58340}" srcOrd="1" destOrd="0" presId="urn:microsoft.com/office/officeart/2018/2/layout/IconLabelList"/>
    <dgm:cxn modelId="{FCD97917-B420-4A94-A4A1-147EC671BACD}" type="presParOf" srcId="{55826C26-1B23-4102-857A-DF9C7916EDFB}" destId="{B3C5C213-4176-4333-A3E5-09C212E9651A}" srcOrd="2" destOrd="0" presId="urn:microsoft.com/office/officeart/2018/2/layout/IconLabelList"/>
    <dgm:cxn modelId="{B9B20042-6F01-45B7-AE00-46DE06B93073}" type="presParOf" srcId="{672954B2-B617-481A-9D46-E61B11789C70}" destId="{9E1AEFDE-0191-4B5F-A524-71AEFDC71559}" srcOrd="1" destOrd="0" presId="urn:microsoft.com/office/officeart/2018/2/layout/IconLabelList"/>
    <dgm:cxn modelId="{0E31A57B-04DF-4BC6-99EE-A45880263B31}" type="presParOf" srcId="{672954B2-B617-481A-9D46-E61B11789C70}" destId="{05060F79-ABBD-4E38-B110-4DD4ACC713B0}" srcOrd="2" destOrd="0" presId="urn:microsoft.com/office/officeart/2018/2/layout/IconLabelList"/>
    <dgm:cxn modelId="{74567132-0F7E-48BC-99E5-6CFFA1E86F3D}" type="presParOf" srcId="{05060F79-ABBD-4E38-B110-4DD4ACC713B0}" destId="{34AEB5E4-0B29-48D8-A294-20CFA1F1D073}" srcOrd="0" destOrd="0" presId="urn:microsoft.com/office/officeart/2018/2/layout/IconLabelList"/>
    <dgm:cxn modelId="{7E721217-4A6B-47B7-8510-7BAE6111A40E}" type="presParOf" srcId="{05060F79-ABBD-4E38-B110-4DD4ACC713B0}" destId="{1B92FBA8-9C05-4111-98A3-B6DD23796DED}" srcOrd="1" destOrd="0" presId="urn:microsoft.com/office/officeart/2018/2/layout/IconLabelList"/>
    <dgm:cxn modelId="{9860360F-3112-4F75-AD77-F9E39FF5D9B4}" type="presParOf" srcId="{05060F79-ABBD-4E38-B110-4DD4ACC713B0}" destId="{BE362141-9F4B-4434-85BE-CB912B4D6DD4}" srcOrd="2" destOrd="0" presId="urn:microsoft.com/office/officeart/2018/2/layout/IconLabelList"/>
    <dgm:cxn modelId="{99E3BCAB-E5C8-4B83-A328-8705AA1DF2B1}" type="presParOf" srcId="{672954B2-B617-481A-9D46-E61B11789C70}" destId="{3AFF1616-B9BE-48C7-A53D-D02BF065454B}" srcOrd="3" destOrd="0" presId="urn:microsoft.com/office/officeart/2018/2/layout/IconLabelList"/>
    <dgm:cxn modelId="{43170F0D-F719-449F-9E01-5A0D975A33D2}" type="presParOf" srcId="{672954B2-B617-481A-9D46-E61B11789C70}" destId="{C6FAF55B-EC14-4159-91ED-D3007A54D857}" srcOrd="4" destOrd="0" presId="urn:microsoft.com/office/officeart/2018/2/layout/IconLabelList"/>
    <dgm:cxn modelId="{BC544644-5878-4A23-8404-2908A74A3475}" type="presParOf" srcId="{C6FAF55B-EC14-4159-91ED-D3007A54D857}" destId="{12F46B43-3D84-45CD-B5D2-030EC0EE9AC1}" srcOrd="0" destOrd="0" presId="urn:microsoft.com/office/officeart/2018/2/layout/IconLabelList"/>
    <dgm:cxn modelId="{9B5C0F24-DF92-4D71-BD94-F548E4265A24}" type="presParOf" srcId="{C6FAF55B-EC14-4159-91ED-D3007A54D857}" destId="{54723EC6-34A1-4049-8337-E1646C15CB4A}" srcOrd="1" destOrd="0" presId="urn:microsoft.com/office/officeart/2018/2/layout/IconLabelList"/>
    <dgm:cxn modelId="{17DFBD94-82C4-4297-BC8F-CF75B12D801D}" type="presParOf" srcId="{C6FAF55B-EC14-4159-91ED-D3007A54D857}" destId="{86C38BA7-4223-4E5F-BE30-BF0EECF80B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C9680-E2FA-4A4E-AFCF-C6D168C6A9E9}">
      <dsp:nvSpPr>
        <dsp:cNvPr id="0" name=""/>
        <dsp:cNvSpPr/>
      </dsp:nvSpPr>
      <dsp:spPr>
        <a:xfrm>
          <a:off x="441962" y="521114"/>
          <a:ext cx="2841467" cy="2211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C213-4176-4333-A3E5-09C212E9651A}">
      <dsp:nvSpPr>
        <dsp:cNvPr id="0" name=""/>
        <dsp:cNvSpPr/>
      </dsp:nvSpPr>
      <dsp:spPr>
        <a:xfrm>
          <a:off x="417971" y="2705223"/>
          <a:ext cx="28894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mean absolute error for the market from our model was about $10.39. The model was then fit on data for Big Mountain Resort exclusively. The modeled price for the company was $95.87, but the actual price is $81.00. </a:t>
          </a:r>
        </a:p>
      </dsp:txBody>
      <dsp:txXfrm>
        <a:off x="417971" y="2705223"/>
        <a:ext cx="2889450" cy="1125000"/>
      </dsp:txXfrm>
    </dsp:sp>
    <dsp:sp modelId="{34AEB5E4-0B29-48D8-A294-20CFA1F1D073}">
      <dsp:nvSpPr>
        <dsp:cNvPr id="0" name=""/>
        <dsp:cNvSpPr/>
      </dsp:nvSpPr>
      <dsp:spPr>
        <a:xfrm>
          <a:off x="4174377" y="543972"/>
          <a:ext cx="2166844" cy="2120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62141-9F4B-4434-85BE-CB912B4D6DD4}">
      <dsp:nvSpPr>
        <dsp:cNvPr id="0" name=""/>
        <dsp:cNvSpPr/>
      </dsp:nvSpPr>
      <dsp:spPr>
        <a:xfrm>
          <a:off x="3813075" y="2682365"/>
          <a:ext cx="28894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Scenario 2 increases the vertical drop by adding a run to a point 150 feet lower down but requires the installation of an additional chair lift to bring skiers back up, without additional snow making coverage. </a:t>
          </a:r>
        </a:p>
      </dsp:txBody>
      <dsp:txXfrm>
        <a:off x="3813075" y="2682365"/>
        <a:ext cx="2889450" cy="1125000"/>
      </dsp:txXfrm>
    </dsp:sp>
    <dsp:sp modelId="{12F46B43-3D84-45CD-B5D2-030EC0EE9AC1}">
      <dsp:nvSpPr>
        <dsp:cNvPr id="0" name=""/>
        <dsp:cNvSpPr/>
      </dsp:nvSpPr>
      <dsp:spPr>
        <a:xfrm>
          <a:off x="7578440" y="561922"/>
          <a:ext cx="2148927" cy="20485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38BA7-4223-4E5F-BE30-BF0EECF80B05}">
      <dsp:nvSpPr>
        <dsp:cNvPr id="0" name=""/>
        <dsp:cNvSpPr/>
      </dsp:nvSpPr>
      <dsp:spPr>
        <a:xfrm>
          <a:off x="7208178" y="2664415"/>
          <a:ext cx="28894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scenario increases support for ticket price by $1.99. Over the season, this could be expected to amount to $3,474,638.00. </a:t>
          </a:r>
        </a:p>
      </dsp:txBody>
      <dsp:txXfrm>
        <a:off x="7208178" y="2664415"/>
        <a:ext cx="288945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0243-90B0-4016-B879-01A5A23257A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3D28-8831-4D39-9D7C-67BCAAE5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03D28-8831-4D39-9D7C-67BCAAE57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03D28-8831-4D39-9D7C-67BCAAE57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03D28-8831-4D39-9D7C-67BCAAE573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D298-5067-7B47-02CB-5C4937602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4F4C-663D-E729-EF5C-D7B39E05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5A85-5A58-C637-EE86-4FB4565E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99D5-CF0E-980E-8C8B-ED9EF0D6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D914-0665-5769-0CA4-F1A16EDF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6A0C-27FE-AE13-A052-2AF8499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0246A-E852-CFB3-538B-518592EB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2717E-FAA7-07B5-6A07-3B6671C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D807-F6A2-D828-0753-1955703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A5D5-471A-581A-10CF-16E6A4B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79756-FEA0-5A7D-2038-CE4BD9AB3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F492D-3D08-5ED6-79CD-D8DE1218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1A930-870C-834C-E5A2-0CF92DE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9033-8868-5856-638E-8E24DAA4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A2BA-34E1-8633-CC69-BADF2072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7B0B-568B-E5FC-1841-69AC1CA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0D5C-F540-C40B-13A7-FDBFA0F4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1B57-6344-B294-9D0D-1490EF3E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C6D1-B541-7719-1620-D77ED201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F393-B302-26CC-F59D-81310598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923-15E3-18D4-6ECD-3C003F10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8C73-B8E1-A9C3-F41B-BB606694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E155-7049-186B-C159-0D6913DE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A734-808B-9B38-E000-17DC0A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9BB2-7A12-ADC3-8DDA-4EDEA104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9D20-4CF8-09B2-DA54-42129DA8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B0D-45AA-7763-BE42-E390A98D1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EF56-32F8-791A-018E-10B7C556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A24F-E699-7A8F-A717-EF30E04D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220AE-9C73-B00A-726F-BD5E0E0F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801F7-12C6-AB64-FE2E-3EE21CC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9E33-84C2-D3C1-0883-52BE7448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38E2-F9A5-12E7-3546-674D936E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2868-1F6D-F588-0F97-FD2A6C48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2F32F-CF7E-D2D5-6F22-3FA41EDF8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894E1-D55A-351B-FFC6-B43499AFC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F4003-F8D3-3F3F-3694-1B9619CF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9DAA6-1465-EF2D-278E-9E584C0F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9E51E-838E-07B5-2FC3-6A2C4EB8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90EA-22CE-AFBB-6A36-9A390CC8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8245E-78CE-0D7A-D06A-5189402F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5285-5802-9CDA-EE09-DEF00531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92159-02A1-92D4-8C72-6AB0C7B8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9AED9-4320-EAB5-B102-BF69254E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EACDB-29D1-6EA9-7C64-47C31053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621FC-7026-9E39-BD21-154C9ADF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DC39-2FA0-210A-F423-45DF0D9D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229D-FEB2-946B-7EF3-A1A271F6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8F67-BFFE-BE6E-5917-8D9E64758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51CC-AD3C-6BFF-027E-C2DBB0DD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163E-982C-6D6E-F5D2-B5D04B1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DFA1-9196-CA50-47A1-D511AE1B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CEB-E4BB-D63E-B32B-004BBD58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6205E-CFF6-3D63-DCFD-0DE0D34EE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2AD4-40CA-525A-151B-0DA30B3B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ABB53-B053-BB08-D924-85FCA4C1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B8C4-0711-D91E-8982-4F0E819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16AF1-71CC-F7D8-2CEE-26A50FCF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3B2FB-512E-D19A-8438-0E9D391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71143-8B28-104C-ECD3-94D7B91C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0CD7-3F7C-6A1D-7431-BEFA15D2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556B8-09F8-4D22-B386-54C1C069D3FF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D4FF-F9C0-A388-AD73-D767A43D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AE92-CD43-92BD-0E4C-67363D34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69C58-853F-44C9-821B-16C4C97F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71E6B3A6-8A96-223E-CE14-CA2D299A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DDEE8-23B1-E531-DF23-7D0CA5C09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8CC92-8C3E-4F6B-7913-EE42B65E2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Pricing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688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ABC52-7B7C-B8AB-EFFA-81E86EF4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CD41-33B8-F33C-4848-C92F4831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opportunities exist for Big Mountain Resort to reduce costs or increase revenue by an amount equal to or greater than the added operating costs of an additional chair lift? </a:t>
            </a:r>
          </a:p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additional chair lift increases operating costs by $1,540,000 this season. </a:t>
            </a:r>
          </a:p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resort was also curious if a better pricing strategy existed, one that gives the company a clear sense of what facilities are more important than others. </a:t>
            </a:r>
          </a:p>
        </p:txBody>
      </p:sp>
      <p:pic>
        <p:nvPicPr>
          <p:cNvPr id="5" name="Picture 4" descr="Panoramic view of snowy mountains">
            <a:extLst>
              <a:ext uri="{FF2B5EF4-FFF2-40B4-BE49-F238E27FC236}">
                <a16:creationId xmlns:a16="http://schemas.microsoft.com/office/drawing/2014/main" id="{DCC6599F-8AE3-08D5-2AC4-794441CA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98" r="2360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03A7-E0E4-047F-6347-54A2C02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7DA13-84F7-28C7-8E14-A2FF4328F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513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92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E3115-A0E4-E21F-F3D2-F4ADEA33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Modeling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C2B-29A8-DB9E-EF9D-CB23F8AB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loaded in a CSV file containing data for various features of multiple resorts in the market, including Big Mountain Resort. </a:t>
            </a:r>
          </a:p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Special notice was given to columns containing ticket prices. </a:t>
            </a:r>
          </a:p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Some resorts were removed from the dataset completely for not possessing any ticket price information. </a:t>
            </a:r>
          </a:p>
          <a:p>
            <a:r>
              <a:rPr lang="en-US" sz="17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was determined that the target feature when modeling ticket price would be weekend ticket prices, so weekday prices were dropped all together.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2BE27B9-CED5-38EA-1CFE-80B97281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442EE-1B42-F2B5-8A5E-5BEB30CA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Modeling pt.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E282-6ED5-02EE-6842-6771CFD8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lnSpcReduction="10000"/>
          </a:bodyPr>
          <a:lstStyle/>
          <a:p>
            <a:r>
              <a:rPr lang="en-US" sz="1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used principal component analysis (PCA) during EDA to find how much of the variance in the data could be explained across different components for each state in the market. 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first two components accounted for over 75% of the variance (Figure 1).  </a:t>
            </a:r>
          </a:p>
          <a:p>
            <a:r>
              <a:rPr lang="en-US" sz="1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subset by these two components and used a scatterplot as a visualization. This visualization did not yield any conclusive results (Figure 2).</a:t>
            </a:r>
            <a:endParaRPr lang="en-US" sz="1900" dirty="0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81A1A190-277F-8957-7B7C-45DBB2B25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6" y="308828"/>
            <a:ext cx="4547062" cy="293043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the states of the united states&#10;&#10;Description automatically generated">
            <a:extLst>
              <a:ext uri="{FF2B5EF4-FFF2-40B4-BE49-F238E27FC236}">
                <a16:creationId xmlns:a16="http://schemas.microsoft.com/office/drawing/2014/main" id="{C23D0C0C-BD85-7F05-3B2D-362693203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1" y="3631191"/>
            <a:ext cx="4516654" cy="28764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1E6F7-A4CC-D85A-615F-164F41B87BFE}"/>
              </a:ext>
            </a:extLst>
          </p:cNvPr>
          <p:cNvSpPr txBox="1"/>
          <p:nvPr/>
        </p:nvSpPr>
        <p:spPr>
          <a:xfrm>
            <a:off x="2435022" y="3254871"/>
            <a:ext cx="2115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Figure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A3D56-34D3-90F6-4269-141C6067CF7B}"/>
              </a:ext>
            </a:extLst>
          </p:cNvPr>
          <p:cNvSpPr txBox="1"/>
          <p:nvPr/>
        </p:nvSpPr>
        <p:spPr>
          <a:xfrm>
            <a:off x="1951518" y="6556166"/>
            <a:ext cx="168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95401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341F0-49E1-FEFB-7815-CB743B32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Modeling pt.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2C6A-5624-B5C1-4448-C56D27C9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heatmap was created to identify correlation between the variables. 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Scatterplots were also utilized to get a better idea of correlation between variables and ticket price specifically. 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features vertical_drop,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Runs, </a:t>
            </a:r>
            <a:r>
              <a:rPr lang="en-U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total_chairs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 strong, positive correlations.</a:t>
            </a:r>
            <a:endParaRPr lang="en-US" sz="2000" dirty="0"/>
          </a:p>
        </p:txBody>
      </p:sp>
      <p:pic>
        <p:nvPicPr>
          <p:cNvPr id="9" name="Picture 8" descr="A blue dot diagram with white text&#10;&#10;Description automatically generated">
            <a:extLst>
              <a:ext uri="{FF2B5EF4-FFF2-40B4-BE49-F238E27FC236}">
                <a16:creationId xmlns:a16="http://schemas.microsoft.com/office/drawing/2014/main" id="{5D46525B-1DD2-6378-C556-1D74B8D2A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91" y="1461423"/>
            <a:ext cx="2933077" cy="2248184"/>
          </a:xfrm>
          <a:prstGeom prst="rect">
            <a:avLst/>
          </a:prstGeom>
        </p:spPr>
      </p:pic>
      <p:pic>
        <p:nvPicPr>
          <p:cNvPr id="7" name="Picture 6" descr="A graph of blue dots&#10;&#10;Description automatically generated">
            <a:extLst>
              <a:ext uri="{FF2B5EF4-FFF2-40B4-BE49-F238E27FC236}">
                <a16:creationId xmlns:a16="http://schemas.microsoft.com/office/drawing/2014/main" id="{B24D2206-884F-E02D-E2D2-7CA0A7848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23" y="1461423"/>
            <a:ext cx="2968773" cy="2248184"/>
          </a:xfrm>
          <a:prstGeom prst="rect">
            <a:avLst/>
          </a:prstGeom>
        </p:spPr>
      </p:pic>
      <p:pic>
        <p:nvPicPr>
          <p:cNvPr id="5" name="Picture 4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ED6FCA71-A10A-A0F2-505D-F71F4810C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7" y="3800396"/>
            <a:ext cx="4214145" cy="24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A45E8-2534-41F5-BE18-7EAD4668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Modeling pt. 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AB8A98-D4BE-32E0-B99A-A38B9681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initialized a 70/30 train/test split needed to evaluate a model's performance.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created an initial model that used median imputation.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data was then scaled, and linear regression was applied to predict y_train and y_test values.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model's performance was assessed by R-squared, Mean Absolute Error, and Mean Squared Error metrics.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refined our initial model by utilizing cross-validation and determining what is the best k best features to use (which was 8). 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same process was repeated using a random forest model. The same top features present in our linear model were present in the random forest model. </a:t>
            </a:r>
          </a:p>
          <a:p>
            <a:r>
              <a:rPr lang="en-US" sz="1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a mean absolute error of roughly 9.54, the random forest regression model was deemed better than the linear regression model which had a mean absolute error around 11.79.</a:t>
            </a:r>
          </a:p>
        </p:txBody>
      </p:sp>
      <p:pic>
        <p:nvPicPr>
          <p:cNvPr id="15" name="Picture 14" descr="A wireframe of a race car&#10;&#10;Description automatically generated">
            <a:extLst>
              <a:ext uri="{FF2B5EF4-FFF2-40B4-BE49-F238E27FC236}">
                <a16:creationId xmlns:a16="http://schemas.microsoft.com/office/drawing/2014/main" id="{6C33E8D8-983C-2136-43DF-A4BBD93B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18" r="2684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4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red circular object with a dome&#10;&#10;Description automatically generated">
            <a:extLst>
              <a:ext uri="{FF2B5EF4-FFF2-40B4-BE49-F238E27FC236}">
                <a16:creationId xmlns:a16="http://schemas.microsoft.com/office/drawing/2014/main" id="{A984E693-1A5E-6DC2-EB60-BE27CD15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5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A39E8-9420-77D4-4D5C-BD34A41F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DD8B-CDFE-6135-B21D-05CA88B8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 Mountain Resort ranked highly across many features, but their current price does not match the modeled price. 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business could make use of the given model by adjusting price slightly and then modifying their resort data within the model to gain even further insights. 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model can also be used when brainstorming other scenarios and trying to determine whether the scenario supports an increase or decrease in ticket price. 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model is saved and is readily available for others to use.</a:t>
            </a:r>
          </a:p>
        </p:txBody>
      </p:sp>
    </p:spTree>
    <p:extLst>
      <p:ext uri="{BB962C8B-B14F-4D97-AF65-F5344CB8AC3E}">
        <p14:creationId xmlns:p14="http://schemas.microsoft.com/office/powerpoint/2010/main" val="42134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645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Big Mountain Resort</vt:lpstr>
      <vt:lpstr>The Problem</vt:lpstr>
      <vt:lpstr>Recommendation</vt:lpstr>
      <vt:lpstr>Modeling pt. 1</vt:lpstr>
      <vt:lpstr>Modeling pt. 2</vt:lpstr>
      <vt:lpstr>Modeling pt. 3</vt:lpstr>
      <vt:lpstr>Modeling pt.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Beckett Schultz</dc:creator>
  <cp:lastModifiedBy>Beckett Schultz</cp:lastModifiedBy>
  <cp:revision>1</cp:revision>
  <dcterms:created xsi:type="dcterms:W3CDTF">2024-08-10T18:58:27Z</dcterms:created>
  <dcterms:modified xsi:type="dcterms:W3CDTF">2024-08-10T21:03:03Z</dcterms:modified>
</cp:coreProperties>
</file>