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42" name="OTLSHAPE_T_6dca1d682ba44e579de871b2f63e42da_LeftVerticalConnector1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9197329" y="3164901"/>
            <a:ext cx="23051" cy="21780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1" name="OTLSHAPE_T_4e4c41bfd10d4d62bcb0467df243daa0_RightVerticalConnector1"/>
          <p:cNvCxnSpPr/>
          <p:nvPr>
            <p:custDataLst>
              <p:tags r:id="rId3"/>
            </p:custDataLst>
          </p:nvPr>
        </p:nvCxnSpPr>
        <p:spPr>
          <a:xfrm flipV="1">
            <a:off x="8055875" y="3215791"/>
            <a:ext cx="0" cy="148795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9" name="OTLSHAPE_T_4e4c41bfd10d4d62bcb0467df243daa0_LeftVerticalConnector3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983061" y="3153937"/>
            <a:ext cx="1293" cy="153243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7" name="OTLSHAPE_T_2d967ba645a54295a3086a8e2442b8bd_RightVerticalConnector3"/>
          <p:cNvCxnSpPr>
            <a:cxnSpLocks/>
            <a:endCxn id="23982" idx="0"/>
          </p:cNvCxnSpPr>
          <p:nvPr>
            <p:custDataLst>
              <p:tags r:id="rId5"/>
            </p:custDataLst>
          </p:nvPr>
        </p:nvCxnSpPr>
        <p:spPr>
          <a:xfrm>
            <a:off x="4850915" y="3187700"/>
            <a:ext cx="0" cy="11127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5" name="OTLSHAPE_T_2d967ba645a54295a3086a8e2442b8bd_LeftVerticalConnector1"/>
          <p:cNvCxnSpPr/>
          <p:nvPr>
            <p:custDataLst>
              <p:tags r:id="rId6"/>
            </p:custDataLst>
          </p:nvPr>
        </p:nvCxnSpPr>
        <p:spPr>
          <a:xfrm flipV="1">
            <a:off x="1248849" y="3153937"/>
            <a:ext cx="0" cy="117625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4" name="OTLSHAPE_M_04ca246060e8469ba4298a61e6045451_Connector1"/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11485371" y="2781300"/>
            <a:ext cx="0" cy="2350419"/>
          </a:xfrm>
          <a:prstGeom prst="line">
            <a:avLst/>
          </a:prstGeom>
          <a:ln w="95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4" name="OTLSHAPE_M_7fbafc6fa86a407589cc1cd7680c9c9b_Connector1"/>
          <p:cNvCxnSpPr/>
          <p:nvPr>
            <p:custDataLst>
              <p:tags r:id="rId8"/>
            </p:custDataLst>
          </p:nvPr>
        </p:nvCxnSpPr>
        <p:spPr>
          <a:xfrm>
            <a:off x="2238582" y="2035060"/>
            <a:ext cx="0" cy="6446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1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40751" y="2616948"/>
            <a:ext cx="711285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2/19/2017</a:t>
            </a:r>
          </a:p>
        </p:txBody>
      </p:sp>
      <p:sp>
        <p:nvSpPr>
          <p:cNvPr id="23902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1424839" y="3399034"/>
            <a:ext cx="711285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3/12/2017</a:t>
            </a:r>
          </a:p>
        </p:txBody>
      </p:sp>
      <p:sp>
        <p:nvSpPr>
          <p:cNvPr id="23903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715772" y="2743200"/>
            <a:ext cx="10769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4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5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826443" y="31242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6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880872" y="32512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23908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2048248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09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2111749" y="2781300"/>
            <a:ext cx="295466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 dirty="0">
                <a:solidFill>
                  <a:schemeClr val="lt1"/>
                </a:solidFill>
                <a:latin typeface="Tahoma" panose="020B0604030504040204" pitchFamily="34" charset="0"/>
              </a:rPr>
              <a:t>Q1
2018</a:t>
            </a:r>
          </a:p>
        </p:txBody>
      </p:sp>
      <p:cxnSp>
        <p:nvCxnSpPr>
          <p:cNvPr id="23910" name="OTLSHAPE_TB_00000000000000000000000000000000_Separator2"/>
          <p:cNvCxnSpPr/>
          <p:nvPr>
            <p:custDataLst>
              <p:tags r:id="rId17"/>
            </p:custDataLst>
          </p:nvPr>
        </p:nvCxnSpPr>
        <p:spPr>
          <a:xfrm>
            <a:off x="3190247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1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3253748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Q2</a:t>
            </a:r>
          </a:p>
        </p:txBody>
      </p:sp>
      <p:cxnSp>
        <p:nvCxnSpPr>
          <p:cNvPr id="23912" name="OTLSHAPE_TB_00000000000000000000000000000000_Separator3"/>
          <p:cNvCxnSpPr/>
          <p:nvPr>
            <p:custDataLst>
              <p:tags r:id="rId19"/>
            </p:custDataLst>
          </p:nvPr>
        </p:nvCxnSpPr>
        <p:spPr>
          <a:xfrm>
            <a:off x="4344935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3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4408435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Q3</a:t>
            </a:r>
          </a:p>
        </p:txBody>
      </p:sp>
      <p:cxnSp>
        <p:nvCxnSpPr>
          <p:cNvPr id="23914" name="OTLSHAPE_TB_00000000000000000000000000000000_Separator4"/>
          <p:cNvCxnSpPr/>
          <p:nvPr>
            <p:custDataLst>
              <p:tags r:id="rId21"/>
            </p:custDataLst>
          </p:nvPr>
        </p:nvCxnSpPr>
        <p:spPr>
          <a:xfrm>
            <a:off x="5512312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5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5575812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cxnSp>
        <p:nvCxnSpPr>
          <p:cNvPr id="23916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6679688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7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6743188" y="2781300"/>
            <a:ext cx="295466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Q1
2019</a:t>
            </a:r>
          </a:p>
        </p:txBody>
      </p:sp>
      <p:cxnSp>
        <p:nvCxnSpPr>
          <p:cNvPr id="23918" name="OTLSHAPE_TB_00000000000000000000000000000000_Separator6"/>
          <p:cNvCxnSpPr/>
          <p:nvPr>
            <p:custDataLst>
              <p:tags r:id="rId25"/>
            </p:custDataLst>
          </p:nvPr>
        </p:nvCxnSpPr>
        <p:spPr>
          <a:xfrm>
            <a:off x="7821687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19" name="OTLSHAPE_TB_00000000000000000000000000000000_TimescaleInterval7"/>
          <p:cNvSpPr txBox="1"/>
          <p:nvPr>
            <p:custDataLst>
              <p:tags r:id="rId26"/>
            </p:custDataLst>
          </p:nvPr>
        </p:nvSpPr>
        <p:spPr>
          <a:xfrm>
            <a:off x="7885187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Q2</a:t>
            </a:r>
          </a:p>
        </p:txBody>
      </p:sp>
      <p:cxnSp>
        <p:nvCxnSpPr>
          <p:cNvPr id="23920" name="OTLSHAPE_TB_00000000000000000000000000000000_Separator7"/>
          <p:cNvCxnSpPr/>
          <p:nvPr>
            <p:custDataLst>
              <p:tags r:id="rId27"/>
            </p:custDataLst>
          </p:nvPr>
        </p:nvCxnSpPr>
        <p:spPr>
          <a:xfrm>
            <a:off x="8976375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21" name="OTLSHAPE_TB_00000000000000000000000000000000_TimescaleInterval8"/>
          <p:cNvSpPr txBox="1"/>
          <p:nvPr>
            <p:custDataLst>
              <p:tags r:id="rId28"/>
            </p:custDataLst>
          </p:nvPr>
        </p:nvSpPr>
        <p:spPr>
          <a:xfrm>
            <a:off x="9039875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Q3</a:t>
            </a:r>
          </a:p>
        </p:txBody>
      </p:sp>
      <p:cxnSp>
        <p:nvCxnSpPr>
          <p:cNvPr id="23922" name="OTLSHAPE_TB_00000000000000000000000000000000_Separator8"/>
          <p:cNvCxnSpPr/>
          <p:nvPr>
            <p:custDataLst>
              <p:tags r:id="rId29"/>
            </p:custDataLst>
          </p:nvPr>
        </p:nvCxnSpPr>
        <p:spPr>
          <a:xfrm>
            <a:off x="10143751" y="28067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23" name="OTLSHAPE_TB_00000000000000000000000000000000_TimescaleInterval9"/>
          <p:cNvSpPr txBox="1"/>
          <p:nvPr>
            <p:custDataLst>
              <p:tags r:id="rId30"/>
            </p:custDataLst>
          </p:nvPr>
        </p:nvSpPr>
        <p:spPr>
          <a:xfrm>
            <a:off x="10207251" y="2849393"/>
            <a:ext cx="170688" cy="16861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24">
                <a:solidFill>
                  <a:schemeClr val="lt1"/>
                </a:solidFill>
                <a:latin typeface="Tahoma" panose="020B0604030504040204" pitchFamily="34" charset="0"/>
              </a:rPr>
              <a:t>Q4</a:t>
            </a:r>
          </a:p>
        </p:txBody>
      </p:sp>
      <p:sp>
        <p:nvSpPr>
          <p:cNvPr id="23946" name="OTLSHAPE_M_7fbafc6fa86a407589cc1cd7680c9c9b_Title"/>
          <p:cNvSpPr txBox="1"/>
          <p:nvPr>
            <p:custDataLst>
              <p:tags r:id="rId31"/>
            </p:custDataLst>
          </p:nvPr>
        </p:nvSpPr>
        <p:spPr>
          <a:xfrm>
            <a:off x="1903882" y="1287659"/>
            <a:ext cx="711200" cy="5847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1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Gained knowledge on Bootstrap</a:t>
            </a:r>
          </a:p>
        </p:txBody>
      </p:sp>
      <p:sp>
        <p:nvSpPr>
          <p:cNvPr id="23947" name="OTLSHAPE_M_7fbafc6fa86a407589cc1cd7680c9c9b_Date"/>
          <p:cNvSpPr txBox="1"/>
          <p:nvPr>
            <p:custDataLst>
              <p:tags r:id="rId32"/>
            </p:custDataLst>
          </p:nvPr>
        </p:nvSpPr>
        <p:spPr>
          <a:xfrm>
            <a:off x="2054178" y="1881771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Feb 21</a:t>
            </a:r>
          </a:p>
        </p:txBody>
      </p:sp>
      <p:sp>
        <p:nvSpPr>
          <p:cNvPr id="23948" name="OTLSHAPE_M_7fbafc6fa86a407589cc1cd7680c9c9b_Shape"/>
          <p:cNvSpPr/>
          <p:nvPr>
            <p:custDataLst>
              <p:tags r:id="rId33"/>
            </p:custDataLst>
          </p:nvPr>
        </p:nvSpPr>
        <p:spPr>
          <a:xfrm>
            <a:off x="8544612" y="2483622"/>
            <a:ext cx="228600" cy="254000"/>
          </a:xfrm>
          <a:prstGeom prst="down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9" name="OTLSHAPE_M_91db5627cb2145a49d81ed580781d5a8_Shape"/>
          <p:cNvSpPr/>
          <p:nvPr>
            <p:custDataLst>
              <p:tags r:id="rId34"/>
            </p:custDataLst>
          </p:nvPr>
        </p:nvSpPr>
        <p:spPr>
          <a:xfrm>
            <a:off x="4798949" y="3110897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5" name="OTLSHAPE_M_0790f2e50460459b849e6c1e97b984db_Shape"/>
          <p:cNvSpPr/>
          <p:nvPr>
            <p:custDataLst>
              <p:tags r:id="rId35"/>
            </p:custDataLst>
          </p:nvPr>
        </p:nvSpPr>
        <p:spPr>
          <a:xfrm>
            <a:off x="7943963" y="3128400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8" name="OTLSHAPE_M_5994543a93fb4989b029c8166af1584c_Shape"/>
          <p:cNvSpPr/>
          <p:nvPr>
            <p:custDataLst>
              <p:tags r:id="rId36"/>
            </p:custDataLst>
          </p:nvPr>
        </p:nvSpPr>
        <p:spPr>
          <a:xfrm rot="10800000">
            <a:off x="7952737" y="2440600"/>
            <a:ext cx="228600" cy="254000"/>
          </a:xfrm>
          <a:prstGeom prst="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1" name="OTLSHAPE_M_04ca246060e8469ba4298a61e6045451_Shape"/>
          <p:cNvSpPr/>
          <p:nvPr>
            <p:custDataLst>
              <p:tags r:id="rId37"/>
            </p:custDataLst>
          </p:nvPr>
        </p:nvSpPr>
        <p:spPr>
          <a:xfrm>
            <a:off x="11376085" y="3097970"/>
            <a:ext cx="228600" cy="254000"/>
          </a:xfrm>
          <a:prstGeom prst="upArrow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2" name="OTLSHAPE_T_2d967ba645a54295a3086a8e2442b8bd_Shape"/>
          <p:cNvSpPr/>
          <p:nvPr>
            <p:custDataLst>
              <p:tags r:id="rId38"/>
            </p:custDataLst>
          </p:nvPr>
        </p:nvSpPr>
        <p:spPr>
          <a:xfrm>
            <a:off x="1248849" y="4160757"/>
            <a:ext cx="3602066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3" name="OTLSHAPE_T_2d967ba645a54295a3086a8e2442b8bd_ShapePercentage" hidden="1"/>
          <p:cNvSpPr/>
          <p:nvPr>
            <p:custDataLst>
              <p:tags r:id="rId39"/>
            </p:custDataLst>
          </p:nvPr>
        </p:nvSpPr>
        <p:spPr>
          <a:xfrm>
            <a:off x="1248849" y="4160757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4" name="OTLSHAPE_T_2d967ba645a54295a3086a8e2442b8bd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40522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85" name="OTLSHAPE_T_2d967ba645a54295a3086a8e2442b8bd_JoinedDate" hidden="1"/>
          <p:cNvSpPr txBox="1"/>
          <p:nvPr>
            <p:custDataLst>
              <p:tags r:id="rId41"/>
            </p:custDataLst>
          </p:nvPr>
        </p:nvSpPr>
        <p:spPr>
          <a:xfrm>
            <a:off x="0" y="405225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3986" name="OTLSHAPE_T_2d967ba645a54295a3086a8e2442b8bd_StartDate"/>
          <p:cNvSpPr txBox="1"/>
          <p:nvPr>
            <p:custDataLst>
              <p:tags r:id="rId42"/>
            </p:custDataLst>
          </p:nvPr>
        </p:nvSpPr>
        <p:spPr>
          <a:xfrm>
            <a:off x="481261" y="4216150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2/20/2017</a:t>
            </a:r>
          </a:p>
        </p:txBody>
      </p:sp>
      <p:sp>
        <p:nvSpPr>
          <p:cNvPr id="23987" name="OTLSHAPE_T_2d967ba645a54295a3086a8e2442b8bd_Duration"/>
          <p:cNvSpPr txBox="1"/>
          <p:nvPr>
            <p:custDataLst>
              <p:tags r:id="rId43"/>
            </p:custDataLst>
          </p:nvPr>
        </p:nvSpPr>
        <p:spPr>
          <a:xfrm>
            <a:off x="1248849" y="4052257"/>
            <a:ext cx="254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>
                <a:solidFill>
                  <a:schemeClr val="lt1"/>
                </a:solidFill>
                <a:latin typeface="Calibri" panose="020F0502020204030204" pitchFamily="34" charset="0"/>
              </a:rPr>
              <a:t>52 wks</a:t>
            </a:r>
          </a:p>
        </p:txBody>
      </p:sp>
      <p:sp>
        <p:nvSpPr>
          <p:cNvPr id="23988" name="OTLSHAPE_T_2d967ba645a54295a3086a8e2442b8bd_EndDate"/>
          <p:cNvSpPr txBox="1"/>
          <p:nvPr>
            <p:custDataLst>
              <p:tags r:id="rId44"/>
            </p:custDataLst>
          </p:nvPr>
        </p:nvSpPr>
        <p:spPr>
          <a:xfrm>
            <a:off x="4838277" y="4173607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2/26/2017</a:t>
            </a:r>
          </a:p>
        </p:txBody>
      </p:sp>
      <p:sp>
        <p:nvSpPr>
          <p:cNvPr id="23989" name="OTLSHAPE_T_2d967ba645a54295a3086a8e2442b8bd_Title"/>
          <p:cNvSpPr txBox="1"/>
          <p:nvPr>
            <p:custDataLst>
              <p:tags r:id="rId45"/>
            </p:custDataLst>
          </p:nvPr>
        </p:nvSpPr>
        <p:spPr>
          <a:xfrm>
            <a:off x="2909172" y="4157365"/>
            <a:ext cx="4191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6" dirty="0">
                <a:solidFill>
                  <a:schemeClr val="lt1"/>
                </a:solidFill>
                <a:latin typeface="Tahoma" panose="020B0604030504040204" pitchFamily="34" charset="0"/>
              </a:rPr>
              <a:t>Design Phase</a:t>
            </a:r>
          </a:p>
        </p:txBody>
      </p:sp>
      <p:sp>
        <p:nvSpPr>
          <p:cNvPr id="23990" name="OTLSHAPE_T_4e4c41bfd10d4d62bcb0467df243daa0_Shape"/>
          <p:cNvSpPr/>
          <p:nvPr>
            <p:custDataLst>
              <p:tags r:id="rId46"/>
            </p:custDataLst>
          </p:nvPr>
        </p:nvSpPr>
        <p:spPr>
          <a:xfrm>
            <a:off x="4983061" y="4612158"/>
            <a:ext cx="3072814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1" name="OTLSHAPE_T_4e4c41bfd10d4d62bcb0467df243daa0_ShapePercentage" hidden="1"/>
          <p:cNvSpPr/>
          <p:nvPr>
            <p:custDataLst>
              <p:tags r:id="rId47"/>
            </p:custDataLst>
          </p:nvPr>
        </p:nvSpPr>
        <p:spPr>
          <a:xfrm>
            <a:off x="6083311" y="461215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2" name="OTLSHAPE_T_4e4c41bfd10d4d62bcb0467df243daa0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45036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93" name="OTLSHAPE_T_4e4c41bfd10d4d62bcb0467df243daa0_JoinedDate" hidden="1"/>
          <p:cNvSpPr txBox="1"/>
          <p:nvPr>
            <p:custDataLst>
              <p:tags r:id="rId49"/>
            </p:custDataLst>
          </p:nvPr>
        </p:nvSpPr>
        <p:spPr>
          <a:xfrm>
            <a:off x="0" y="450365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3994" name="OTLSHAPE_T_4e4c41bfd10d4d62bcb0467df243daa0_StartDate"/>
          <p:cNvSpPr txBox="1"/>
          <p:nvPr>
            <p:custDataLst>
              <p:tags r:id="rId50"/>
            </p:custDataLst>
          </p:nvPr>
        </p:nvSpPr>
        <p:spPr>
          <a:xfrm>
            <a:off x="4231899" y="4667551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2/27/2017</a:t>
            </a:r>
          </a:p>
        </p:txBody>
      </p:sp>
      <p:sp>
        <p:nvSpPr>
          <p:cNvPr id="23996" name="OTLSHAPE_T_4e4c41bfd10d4d62bcb0467df243daa0_EndDate"/>
          <p:cNvSpPr txBox="1"/>
          <p:nvPr>
            <p:custDataLst>
              <p:tags r:id="rId51"/>
            </p:custDataLst>
          </p:nvPr>
        </p:nvSpPr>
        <p:spPr>
          <a:xfrm>
            <a:off x="8131327" y="4619058"/>
            <a:ext cx="6477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3/5/2017</a:t>
            </a:r>
          </a:p>
        </p:txBody>
      </p:sp>
      <p:sp>
        <p:nvSpPr>
          <p:cNvPr id="23997" name="OTLSHAPE_T_4e4c41bfd10d4d62bcb0467df243daa0_Title"/>
          <p:cNvSpPr txBox="1"/>
          <p:nvPr>
            <p:custDataLst>
              <p:tags r:id="rId52"/>
            </p:custDataLst>
          </p:nvPr>
        </p:nvSpPr>
        <p:spPr>
          <a:xfrm>
            <a:off x="6339126" y="4583781"/>
            <a:ext cx="4699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4" dirty="0">
                <a:solidFill>
                  <a:schemeClr val="lt1"/>
                </a:solidFill>
                <a:latin typeface="Tahoma" panose="020B0604030504040204" pitchFamily="34" charset="0"/>
              </a:rPr>
              <a:t>Page Preview</a:t>
            </a:r>
          </a:p>
        </p:txBody>
      </p:sp>
      <p:sp>
        <p:nvSpPr>
          <p:cNvPr id="23998" name="OTLSHAPE_T_6dca1d682ba44e579de871b2f63e42da_Shape"/>
          <p:cNvSpPr/>
          <p:nvPr>
            <p:custDataLst>
              <p:tags r:id="rId53"/>
            </p:custDataLst>
          </p:nvPr>
        </p:nvSpPr>
        <p:spPr>
          <a:xfrm>
            <a:off x="9210562" y="5063558"/>
            <a:ext cx="2274809" cy="279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9" name="OTLSHAPE_T_6dca1d682ba44e579de871b2f63e42da_ShapePercentage" hidden="1"/>
          <p:cNvSpPr/>
          <p:nvPr>
            <p:custDataLst>
              <p:tags r:id="rId54"/>
            </p:custDataLst>
          </p:nvPr>
        </p:nvSpPr>
        <p:spPr>
          <a:xfrm>
            <a:off x="8786042" y="506355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00" name="OTLSHAPE_T_6dca1d682ba44e579de871b2f63e42da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495505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01" name="OTLSHAPE_T_6dca1d682ba44e579de871b2f63e42da_JoinedDate" hidden="1"/>
          <p:cNvSpPr txBox="1"/>
          <p:nvPr>
            <p:custDataLst>
              <p:tags r:id="rId56"/>
            </p:custDataLst>
          </p:nvPr>
        </p:nvSpPr>
        <p:spPr>
          <a:xfrm>
            <a:off x="0" y="4955058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chemeClr val="dk2"/>
              </a:solidFill>
              <a:latin typeface="Tahoma" panose="020B0604030504040204" pitchFamily="34" charset="0"/>
            </a:endParaRPr>
          </a:p>
        </p:txBody>
      </p:sp>
      <p:sp>
        <p:nvSpPr>
          <p:cNvPr id="24002" name="OTLSHAPE_T_6dca1d682ba44e579de871b2f63e42da_StartDate"/>
          <p:cNvSpPr txBox="1"/>
          <p:nvPr>
            <p:custDataLst>
              <p:tags r:id="rId57"/>
            </p:custDataLst>
          </p:nvPr>
        </p:nvSpPr>
        <p:spPr>
          <a:xfrm>
            <a:off x="8464895" y="5318697"/>
            <a:ext cx="6477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3/10/2017</a:t>
            </a:r>
          </a:p>
        </p:txBody>
      </p:sp>
      <p:sp>
        <p:nvSpPr>
          <p:cNvPr id="24004" name="OTLSHAPE_T_6dca1d682ba44e579de871b2f63e42da_EndDate"/>
          <p:cNvSpPr txBox="1"/>
          <p:nvPr>
            <p:custDataLst>
              <p:tags r:id="rId58"/>
            </p:custDataLst>
          </p:nvPr>
        </p:nvSpPr>
        <p:spPr>
          <a:xfrm>
            <a:off x="11418532" y="5354111"/>
            <a:ext cx="723900" cy="16861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6" dirty="0">
                <a:solidFill>
                  <a:schemeClr val="dk2"/>
                </a:solidFill>
                <a:latin typeface="Tahoma" panose="020B0604030504040204" pitchFamily="34" charset="0"/>
              </a:rPr>
              <a:t>3/12/2017</a:t>
            </a:r>
          </a:p>
        </p:txBody>
      </p:sp>
      <p:sp>
        <p:nvSpPr>
          <p:cNvPr id="24005" name="OTLSHAPE_T_6dca1d682ba44e579de871b2f63e42da_Title"/>
          <p:cNvSpPr txBox="1"/>
          <p:nvPr>
            <p:custDataLst>
              <p:tags r:id="rId59"/>
            </p:custDataLst>
          </p:nvPr>
        </p:nvSpPr>
        <p:spPr>
          <a:xfrm>
            <a:off x="10054197" y="5052405"/>
            <a:ext cx="520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4" dirty="0">
                <a:solidFill>
                  <a:schemeClr val="lt1"/>
                </a:solidFill>
                <a:latin typeface="Tahoma" panose="020B0604030504040204" pitchFamily="34" charset="0"/>
              </a:rPr>
              <a:t>Final Delivery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API Superstore-Project Timeline</a:t>
            </a:r>
          </a:p>
        </p:txBody>
      </p:sp>
      <p:sp>
        <p:nvSpPr>
          <p:cNvPr id="117" name="OTLSHAPE_M_91db5627cb2145a49d81ed580781d5a8_Shape"/>
          <p:cNvSpPr/>
          <p:nvPr>
            <p:custDataLst>
              <p:tags r:id="rId60"/>
            </p:custDataLst>
          </p:nvPr>
        </p:nvSpPr>
        <p:spPr>
          <a:xfrm>
            <a:off x="1149724" y="3129778"/>
            <a:ext cx="228600" cy="254000"/>
          </a:xfrm>
          <a:prstGeom prst="triangl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M_7fbafc6fa86a407589cc1cd7680c9c9b_Title"/>
          <p:cNvSpPr txBox="1"/>
          <p:nvPr>
            <p:custDataLst>
              <p:tags r:id="rId61"/>
            </p:custDataLst>
          </p:nvPr>
        </p:nvSpPr>
        <p:spPr>
          <a:xfrm>
            <a:off x="8304895" y="2072207"/>
            <a:ext cx="7112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Current Status</a:t>
            </a:r>
          </a:p>
        </p:txBody>
      </p:sp>
      <p:sp>
        <p:nvSpPr>
          <p:cNvPr id="120" name="OTLSHAPE_M_7fbafc6fa86a407589cc1cd7680c9c9b_Title"/>
          <p:cNvSpPr txBox="1"/>
          <p:nvPr>
            <p:custDataLst>
              <p:tags r:id="rId62"/>
            </p:custDataLst>
          </p:nvPr>
        </p:nvSpPr>
        <p:spPr>
          <a:xfrm>
            <a:off x="3989335" y="1229910"/>
            <a:ext cx="711200" cy="4462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3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Design complete</a:t>
            </a:r>
          </a:p>
        </p:txBody>
      </p:sp>
      <p:sp>
        <p:nvSpPr>
          <p:cNvPr id="121" name="OTLSHAPE_M_7fbafc6fa86a407589cc1cd7680c9c9b_Title"/>
          <p:cNvSpPr txBox="1"/>
          <p:nvPr>
            <p:custDataLst>
              <p:tags r:id="rId63"/>
            </p:custDataLst>
          </p:nvPr>
        </p:nvSpPr>
        <p:spPr>
          <a:xfrm>
            <a:off x="2983347" y="1573994"/>
            <a:ext cx="711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2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Found images</a:t>
            </a:r>
          </a:p>
        </p:txBody>
      </p:sp>
      <p:sp>
        <p:nvSpPr>
          <p:cNvPr id="122" name="OTLSHAPE_M_7fbafc6fa86a407589cc1cd7680c9c9b_Date"/>
          <p:cNvSpPr txBox="1"/>
          <p:nvPr>
            <p:custDataLst>
              <p:tags r:id="rId64"/>
            </p:custDataLst>
          </p:nvPr>
        </p:nvSpPr>
        <p:spPr>
          <a:xfrm>
            <a:off x="4142405" y="1760284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Feb 23</a:t>
            </a:r>
          </a:p>
        </p:txBody>
      </p:sp>
      <p:sp>
        <p:nvSpPr>
          <p:cNvPr id="123" name="OTLSHAPE_M_7fbafc6fa86a407589cc1cd7680c9c9b_Date"/>
          <p:cNvSpPr txBox="1"/>
          <p:nvPr>
            <p:custDataLst>
              <p:tags r:id="rId65"/>
            </p:custDataLst>
          </p:nvPr>
        </p:nvSpPr>
        <p:spPr>
          <a:xfrm>
            <a:off x="3118722" y="1925475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Feb 22</a:t>
            </a:r>
          </a:p>
        </p:txBody>
      </p:sp>
      <p:sp>
        <p:nvSpPr>
          <p:cNvPr id="125" name="OTLSHAPE_M_7fbafc6fa86a407589cc1cd7680c9c9b_Date"/>
          <p:cNvSpPr txBox="1"/>
          <p:nvPr>
            <p:custDataLst>
              <p:tags r:id="rId66"/>
            </p:custDataLst>
          </p:nvPr>
        </p:nvSpPr>
        <p:spPr>
          <a:xfrm>
            <a:off x="4744223" y="3922597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Feb 24</a:t>
            </a:r>
          </a:p>
        </p:txBody>
      </p:sp>
      <p:sp>
        <p:nvSpPr>
          <p:cNvPr id="126" name="OTLSHAPE_M_7fbafc6fa86a407589cc1cd7680c9c9b_Title"/>
          <p:cNvSpPr txBox="1"/>
          <p:nvPr>
            <p:custDataLst>
              <p:tags r:id="rId67"/>
            </p:custDataLst>
          </p:nvPr>
        </p:nvSpPr>
        <p:spPr>
          <a:xfrm>
            <a:off x="11129771" y="3984626"/>
            <a:ext cx="711200" cy="4462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7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Final view uploaded</a:t>
            </a:r>
          </a:p>
        </p:txBody>
      </p:sp>
      <p:sp>
        <p:nvSpPr>
          <p:cNvPr id="127" name="OTLSHAPE_M_7fbafc6fa86a407589cc1cd7680c9c9b_Title"/>
          <p:cNvSpPr txBox="1"/>
          <p:nvPr>
            <p:custDataLst>
              <p:tags r:id="rId68"/>
            </p:custDataLst>
          </p:nvPr>
        </p:nvSpPr>
        <p:spPr>
          <a:xfrm>
            <a:off x="4627461" y="3596037"/>
            <a:ext cx="711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4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Build begin</a:t>
            </a:r>
          </a:p>
        </p:txBody>
      </p:sp>
      <p:cxnSp>
        <p:nvCxnSpPr>
          <p:cNvPr id="128" name="OTLSHAPE_M_7fbafc6fa86a407589cc1cd7680c9c9b_Connector1"/>
          <p:cNvCxnSpPr>
            <a:cxnSpLocks/>
          </p:cNvCxnSpPr>
          <p:nvPr>
            <p:custDataLst>
              <p:tags r:id="rId69"/>
            </p:custDataLst>
          </p:nvPr>
        </p:nvCxnSpPr>
        <p:spPr>
          <a:xfrm>
            <a:off x="3253748" y="2123582"/>
            <a:ext cx="0" cy="5561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OTLSHAPE_M_7fbafc6fa86a407589cc1cd7680c9c9b_Connector1"/>
          <p:cNvCxnSpPr/>
          <p:nvPr>
            <p:custDataLst>
              <p:tags r:id="rId70"/>
            </p:custDataLst>
          </p:nvPr>
        </p:nvCxnSpPr>
        <p:spPr>
          <a:xfrm>
            <a:off x="4332905" y="2002119"/>
            <a:ext cx="0" cy="6446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TLSHAPE_M_7fbafc6fa86a407589cc1cd7680c9c9b_Title"/>
          <p:cNvSpPr txBox="1"/>
          <p:nvPr>
            <p:custDataLst>
              <p:tags r:id="rId71"/>
            </p:custDataLst>
          </p:nvPr>
        </p:nvSpPr>
        <p:spPr>
          <a:xfrm>
            <a:off x="7670753" y="1732042"/>
            <a:ext cx="711200" cy="4462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6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Timeline updated</a:t>
            </a:r>
          </a:p>
        </p:txBody>
      </p:sp>
      <p:sp>
        <p:nvSpPr>
          <p:cNvPr id="134" name="OTLSHAPE_M_7fbafc6fa86a407589cc1cd7680c9c9b_Title"/>
          <p:cNvSpPr txBox="1"/>
          <p:nvPr>
            <p:custDataLst>
              <p:tags r:id="rId72"/>
            </p:custDataLst>
          </p:nvPr>
        </p:nvSpPr>
        <p:spPr>
          <a:xfrm>
            <a:off x="7675292" y="3641591"/>
            <a:ext cx="711200" cy="4462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12" dirty="0">
                <a:solidFill>
                  <a:schemeClr val="dk1"/>
                </a:solidFill>
                <a:latin typeface="Tahoma" panose="020B0604030504040204" pitchFamily="34" charset="0"/>
              </a:rPr>
              <a:t>Milestone 5</a:t>
            </a:r>
          </a:p>
          <a:p>
            <a:pPr algn="ctr"/>
            <a:r>
              <a:rPr lang="en-US" sz="900" spc="-12" dirty="0">
                <a:solidFill>
                  <a:schemeClr val="dk1"/>
                </a:solidFill>
                <a:latin typeface="Tahoma" panose="020B0604030504040204" pitchFamily="34" charset="0"/>
              </a:rPr>
              <a:t>Preview uploaded</a:t>
            </a:r>
          </a:p>
        </p:txBody>
      </p:sp>
      <p:sp>
        <p:nvSpPr>
          <p:cNvPr id="74" name="OTLSHAPE_M_7fbafc6fa86a407589cc1cd7680c9c9b_Date"/>
          <p:cNvSpPr txBox="1"/>
          <p:nvPr>
            <p:custDataLst>
              <p:tags r:id="rId73"/>
            </p:custDataLst>
          </p:nvPr>
        </p:nvSpPr>
        <p:spPr>
          <a:xfrm>
            <a:off x="7861634" y="4114569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Mar 3</a:t>
            </a:r>
          </a:p>
        </p:txBody>
      </p:sp>
      <p:sp>
        <p:nvSpPr>
          <p:cNvPr id="75" name="OTLSHAPE_M_7fbafc6fa86a407589cc1cd7680c9c9b_Date"/>
          <p:cNvSpPr txBox="1"/>
          <p:nvPr>
            <p:custDataLst>
              <p:tags r:id="rId74"/>
            </p:custDataLst>
          </p:nvPr>
        </p:nvSpPr>
        <p:spPr>
          <a:xfrm>
            <a:off x="7861634" y="2230664"/>
            <a:ext cx="381000" cy="15328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8" dirty="0">
                <a:solidFill>
                  <a:schemeClr val="accent6"/>
                </a:solidFill>
                <a:latin typeface="Tahoma" panose="020B0604030504040204" pitchFamily="34" charset="0"/>
              </a:rPr>
              <a:t>Mar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086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csIlNoYXBlU3R5bGUiOnsiJGlkIjoiNSIsIk1hcmdpbiI6eyIkaWQiOiI2IiwiVG9wIjowLCJMZWZ0IjoxMCwiUmlnaHQiOjEwLCJCb3R0b20iOjB9LCJQYWRkaW5nIjp7IiRpZCI6IjciLCJUb3AiOjMsIkxlZnQiOjEzLCJSaWdodCI6MTMsIkJvdHRvbSI6M30sIkJhY2tncm91bmQiOnsiJGlkIjoiOCIsIkNvbG9yIjp7IiRpZCI6IjkiLCJBIjoyNTUsIlIiOjgwLCJHIjo4MCwiQiI6Nz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MsIkZvbnROYW1lIjoiQ2FsaWJyaSIsIklzQm9sZCI6dHJ1ZSwiSXNJdGFsaWMiOmZhbHNlLCJJc1VuZGVybGluZWQiOmZhbHNlLCJQYXJlbnRTdHlsZSI6bnVsbH0sIkF1dG9TaXplIjowLCJGb3JlZ3JvdW5kIjp7IiRpZCI6IjE1IiwiQ29sb3IiOnsiJGlkIjoiMTYiLCJBIjoyNTUsIlIiOjI1NSwiRyI6NjksIkIiO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1NSwiRyI6NjksIkIiOjB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w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xLCJGb250TmFtZSI6IlRhaG9tY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I1NSwiQiI6MjU1fX0sIkFwcGVuZFllYXJPblllYXJDaGFuZ2UiOnRydWUsIkVsYXBzZWRUaW1lRm9ybWF0IjoxLCJUb2RheU1hcmtlclBvc2l0aW9uIjowLCJRdWlja1Bvc2l0aW9uIjozLCJBYnNvbHV0ZVBvc2l0aW9uIjoyMTYuMCwiTWFyZ2luIjp7IiRpZCI6IjQ5IiwiVG9wIjowLCJMZWZ0IjoxMCwiUmlnaHQiOjEwLCJCb3R0b20iOjB9LCJQYWRkaW5nIjp7IiRpZCI6IjUwIiwiVG9wIjowLCJMZWZ0IjowLCJSaWdodCI6MCwiQm90dG9tIjowfSwiQmFja2dyb3VuZCI6eyIkaWQiOiI1MSIsIkNvbG9yIjp7IiRpZCI6IjUyIiwiQSI6MjU1LCJSIjo4MCwiRyI6ODAsIkIiOjcw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Tc4LCJHIjozOCwiQiI6MH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UYWhvbWE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lRhaG9tYSIsIklzQm9sZCI6ZmFsc2UsIklzSXRhbGljIjpmYWxzZSwiSXNVbmRlcmxpbmVkIjpmYWxzZSwiUGFyZW50U3R5bGUiOm51bGx9LCJBdXRvU2l6ZSI6MCwiRm9yZWdyb3VuZCI6eyIkaWQiOiI3NCIsIkNvbG9yIjp7IiRpZCI6Ijc1IiwiQSI6MjU1LCJSIjoxNzgsIkciOjM4LCJCIjow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OCwiU2hhcGVUaGlja25lc3MiOjIsIkR1cmF0aW9uRm9ybWF0Ijo1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C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MsIkVuZERhdGVQb3NpdGlvbiI6NCwiVGl0bGVQb3NpdGlvbiI6MiwiRHVyYXRpb25Qb3NpdGlvbiI6MCwiUGVyY2VudGFnZUNvbXBsZXRlZFBvc2l0aW9uIjo2LCJTcGFjaW5nIjoxMC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yM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QsIkZvbnROYW1lIjoiVGFob21hIiwiSXNCb2xkIjpmYWxzZSwiSXNJdGFsaWMiOmZhbHNlLCJJc1VuZGVybGluZWQiOmZhbHNlLCJQYXJlbnRTdHlsZSI6bnVsbH0sIkF1dG9TaXplIjowLCJGb3JlZ3JvdW5kIjp7IiRpZCI6IjEwOSIsIkNvbG9yIjp7IiRpZCI6IjExMCIsIkEiOjI1NSwiUiI6MjU1LCJHIjoyNTUsIkIiOjI1NX19LCJNYXhXaWR0aCI6MjA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i0wMS0xNVQyMzo1OTo1OS45OTlaIiwiRW5kRGF0ZSI6IjIwMTktMTItMTVUMjM6NTk6NTkuOTk5WiIsIkZvcm1hdCI6Ik1NTSIsIlR5cGUiOjMsIkF1dG9EYXRlUmFuZ2UiOnRydWUsIldvcmtpbmdEYXlzIjozMSwiVG9kYXlNYXJrZXJUZXh0IjoiVG9kYXkiLCJBdXRvU2NhbGVUeXBlIjpmYWxzZX0sIk1pbGVzdG9uZXMiOlt7IiRpZCI6IjEyMyIsIkRhdGUiOiIyMDE4LTAxLTE1VDIzOjU5OjU5Ljk5OVoiLCJTdHlsZSI6eyIkaWQiOiIxMjQiLCJTaGFwZSI6MTEsIkNvbm5lY3Rvck1hcmdpbiI6eyIkcmVmIjoiNTQifSwiQ29ubmVjdG9yU3R5bGUiOnsiJGlkIjoiMTI1IiwiTGluZUNvbG9yIjp7IiRpZCI6IjEyNiIsIiR0eXBlIjoiTkxSRS5Db21tb24uRG9tLlNvbGlkQ29sb3JCcnVzaCwgTkxSRS5Db21tb24iLCJDb2xvciI6eyIkaWQiOiIxMjciLCJBIjoyNTUsIlIiOjI1NSwiRyI6MTg5LCJCIjo3M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yNTUsIkciOjE4OSwiQiI6NzF9fSwiSXNWaXNpYmxlIjp0cnVlLCJXaWR0aCI6MTguMCwiSGVpZ2h0IjoyM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VGFob21hIiwiSXNCb2xkIjpmYWxzZSwiSXNJdGFsaWMiOmZhbHNlLCJJc1VuZGVybGluZWQiOmZhbHNlLCJQYXJlbnRTdHlsZSI6eyIkcmVmIjoiNjYifX0sIkF1dG9TaXplIjowLCJGb3JlZ3JvdW5kIjp7IiRyZWYiOiI2NyJ9LCJNYXhXaWR0aCI6NTg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4IiwiTGluZUNvbG9yIjpudWxsLCJMaW5lV2VpZ2h0IjowLjAsIkxpbmVUeXBlIjowLCJQYXJlbnRTdHlsZSI6bnVsbH0sIlBhcmVudFN0eWxlIjp7IiRyZWYiOiI3MiJ9fSwiRGF0ZUZvcm1hdCI6eyIkcmVmIjoiNzkifSwiSXNWaXNpYmxlIjp0cnVlLCJQYXJlbnRTdHlsZSI6eyIkcmVmIjoiNTMifX0sIlBvc2l0aW9uIjp7IlJhdGlvIjowLjE1OTQ1NTA4MDM4NTU2MTMzLCJJc0N1c3RvbSI6dHJ1ZX0sIklkIjoiN2ZiYWZjNmYtYTg2YS00MDc1LTg5Y2MtMWNkNzY4MGM5YzliIiwiSW1wb3J0SWQiOm51bGwsIlRpdGxlIjoiTWlsZXN0b25lIDEiLCJOb3RlIjpudWxsLCJIeXBlcmxpbmsiOm51bGwsIklzQ2hhbmdlZCI6ZmFsc2UsIklzTmV3Ijp0cnVlfSx7IiRpZCI6IjEzOSIsIkRhdGUiOiIyMDE4LTAzLTAxVDIzOjU5OjU5Ljk5OVoiLCJTdHlsZSI6eyIkaWQiOiIxNDAiLCJTaGFwZSI6MTQsIkNvbm5lY3Rvck1hcmdpbiI6eyIkcmVmIjoiNTQifSwiQ29ubmVjdG9yU3R5bGUiOnsiJGlkIjoiMTQxIiwiTGluZUNvbG9yIjp7IiRpZCI6IjE0MiIsIiR0eXBlIjoiTkxSRS5Db21tb24uRG9tLlNvbGlkQ29sb3JCcnVzaCwgTkxSRS5Db21tb24iLCJDb2xvciI6eyIkaWQiOiIxNDMiLCJBIjoyNTUsIlIiOjIzMiwiRyI6NzYsIkIiOjM0fX0sIkxpbmVXZWlnaHQiOjEuMCwiTGluZVR5cGUiOjAsIlBhcmVudFN0eWxlIjp7IiRyZWYiOiI1NSJ9fSwiSXNCZWxvd1RpbWViYW5kIjpmYWxzZSwiSGlkZURhdGUiOmZhbHNlLCJTaGFwZVNpemUiOjEsIlNwYWNpbmciOjAuMCwiUGFkZGluZyI6eyIkaWQiOiIxNDQiLCJUb3AiOjAsIkxlZnQiOjAsIlJpZ2h0IjowLCJCb3R0b20iOjB9LCJTaGFwZVN0eWxlIjp7IiRpZCI6IjE0NSIsIk1hcmdpbiI6eyIkcmVmIjoiNjAifSwiUGFkZGluZyI6eyIkcmVmIjoiNjEifSwiQmFja2dyb3VuZCI6eyIkaWQiOiIxNDYiLCJDb2xvciI6eyIkaWQiOiIxNDciLCJBIjoyNTUsIlIiOjIzMiwiRyI6NzYsIkIiOjM0fX0sIklzVmlzaWJsZSI6dHJ1ZSwiV2lkdGgiOjE4LjAsIkhlaWdodCI6MjAuMCwiQm9yZGVyU3R5bGUiOnsiJGlkIjoiMTQ4IiwiTGluZUNvbG9yIjp7IiRyZWYiOiI2MyJ9LCJMaW5lV2VpZ2h0IjowLjAsIkxpbmVUeXBlIjowLCJQYXJlbnRTdHlsZSI6eyIkcmVmIjoiNjIifX0sIlBhcmVudFN0eWxlIjp7IiRyZWYiOiI1OSJ9fSwiVGl0bGVTdHlsZSI6eyIkaWQiOiIxNDkiLCJGb250U2V0dGluZ3MiOnsiJGlkIjoiMTUwIiwiRm9udFNpemUiOjExLCJGb250TmFtZSI6IlRhaG9tYSIsIklzQm9sZCI6ZmFsc2UsIklzSXRhbGljIjpmYWxzZSwiSXNVbmRlcmxpbmVkIjpmYWxzZSwiUGFyZW50U3R5bGUiOnsiJHJlZiI6IjY2In19LCJBdXRvU2l6ZSI6MCwiRm9yZWdyb3VuZCI6eyIkcmVmIjoiNjcifSwiTWF4V2lkdGgiOjU4LjYy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xIiwiTGluZUNvbG9yIjpudWxsLCJMaW5lV2VpZ2h0IjowLjAsIkxpbmVUeXBlIjowLCJQYXJlbnRTdHlsZSI6bnVsbH0sIlBhcmVudFN0eWxlIjp7IiRyZWYiOiI2NSJ9fSwiRGF0ZVN0eWxlIjp7IiRpZCI6IjE1MiIsIkZvbnRTZXR0aW5ncyI6eyIkaWQiOiIxNTM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wOTU1NDkyOTM4MDA2MzY1NzgsIklzQ3VzdG9tIjp0cnVlfSwiSWQiOiJiNTNmNDFhMS0yYmUyLTQzMmItODQ4MC1mY2YzZDViN2ZlOTAiLCJJbXBvcnRJZCI6bnVsbCwiVGl0bGUiOiJNaWxlc3RvbmUgMiIsIk5vdGUiOm51bGwsIkh5cGVybGluayI6bnVsbCwiSXNDaGFuZ2VkIjpmYWxzZSwiSXNOZXciOnRydWV9LHsiJGlkIjoiMTU1IiwiRGF0ZSI6IjIwMTgtMDQtMDFUMjM6NTk6NTkuOTk5WiIsIlN0eWxlIjp7IiRpZCI6IjE1NiIsIlNoYXBlIjowLCJDb25uZWN0b3JNYXJnaW4iOnsiJHJlZiI6IjU0In0sIkNvbm5lY3RvclN0eWxlIjp7IiRpZCI6IjE1NyIsIkxpbmVDb2xvciI6eyIkaWQiOiIxNTgiLCIkdHlwZSI6Ik5MUkUuQ29tbW9uLkRvbS5Tb2xpZENvbG9yQnJ1c2gsIE5MUkUuQ29tbW9uIiwiQ29sb3IiOnsiJGlkIjoiMTU5IiwiQSI6MjU1LCJSIjoyNTUsIkciOjE4OSwiQiI6NzF9fSwiTGluZVdlaWdodCI6MS4wLCJMaW5lVHlwZSI6MCwiUGFyZW50U3R5bGUiOnsiJHJlZiI6IjU1In19LCJJc0JlbG93VGltZWJhbmQiOnRydWUsIkhpZGVEYXRlIjpmYWxzZSwiU2hhcGVTaXplIjoxLCJTcGFjaW5nIjowLjAsIlBhZGRpbmciOnsiJGlkIjoiMTYwIiwiVG9wIjowLCJMZWZ0IjowLCJSaWdodCI6MCwiQm90dG9tIjowfSwiU2hhcGVTdHlsZSI6eyIkaWQiOiIxNjEiLCJNYXJnaW4iOnsiJHJlZiI6IjYwIn0sIlBhZGRpbmciOnsiJHJlZiI6IjYxIn0sIkJhY2tncm91bmQiOnsiJGlkIjoiMTYyIiwiQ29sb3IiOnsiJGlkIjoiMTYzIiwiQSI6MjU1LCJSIjoyNTUsIkciOjE4OSwiQiI6NzF9fSwiSXNWaXNpYmxlIjp0cnVlLCJXaWR0aCI6MTguMCwiSGVpZ2h0IjoyMC4wLCJCb3JkZXJTdHlsZSI6eyIkaWQiOiIxNjQiLCJMaW5lQ29sb3IiOnsiJHJlZiI6IjYzIn0sIkxpbmVXZWlnaHQiOjAuMCwiTGluZVR5cGUiOjAsIlBhcmVudFN0eWxlIjp7IiRyZWYiOiI2MiJ9fSwiUGFyZW50U3R5bGUiOnsiJHJlZiI6IjU5In19LCJUaXRsZVN0eWxlIjp7IiRpZCI6IjE2NSIsIkZvbnRTZXR0aW5ncyI6eyIkaWQiOiIxNjYiLCJGb250U2l6ZSI6MTEsIkZvbnROYW1lIjoiVGFob21hIiwiSXNCb2xkIjpmYWxzZSwiSXNJdGFsaWMiOmZhbHNlLCJJc1VuZGVybGluZWQiOmZhbHNlLCJQYXJlbnRTdHlsZSI6eyIkcmVmIjoiNjYifX0sIkF1dG9TaXplIjowLCJGb3JlZ3JvdW5kIjp7IiRyZWYiOiI2NyJ9LCJNYXhXaWR0aCI6NTg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jciLCJMaW5lQ29sb3IiOm51bGwsIkxpbmVXZWlnaHQiOjAuMCwiTGluZVR5cGUiOjAsIlBhcmVudFN0eWxlIjpudWxsfSwiUGFyZW50U3R5bGUiOnsiJHJlZiI6IjY1In19LCJEYXRlU3R5bGUiOnsiJGlkIjoiMTY4IiwiRm9udFNldHRpbmdzIjp7IiRpZCI6IjE2OS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A5MzcxMzk5MDAxMTMzMjksIklzQ3VzdG9tIjp0cnVlfSwiSWQiOiI5MWRiNTYyNy1jYjIxLTQ1YTQtOWQ4MS1lZDU4MDc4MWQ1YTgiLCJJbXBvcnRJZCI6bnVsbCwiVGl0bGUiOiJNaWxlc3RvbmUgMyIsIk5vdGUiOm51bGwsIkh5cGVybGluayI6bnVsbCwiSXNDaGFuZ2VkIjpmYWxzZSwiSXNOZXciOnRydWV9LHsiJGlkIjoiMTcxIiwiRGF0ZSI6IjIwMTgtMDktMjdUMjM6NTk6NTkuOTk5WiIsIlN0eWxlIjp7IiRpZCI6IjE3MiIsIlNoYXBlIjoxNC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E3OCwiRyI6MzgsIkIiOjB9fSwiSXNWaXNpYmxlIjp0cnVlLCJXaWR0aCI6MTguMCwiSGVpZ2h0IjoyMC4wLCJCb3JkZXJTdHlsZSI6eyIkaWQiOiIxNzgiLCJMaW5lQ29sb3IiOnsiJHJlZiI6IjYzIn0sIkxpbmVXZWlnaHQiOjAuMCwiTGluZVR5cGUiOjAsIlBhcmVudFN0eWxlIjp7IiRyZWYiOiI2MiJ9fSwiUGFyZW50U3R5bGUiOnsiJHJlZiI6IjU5In19LCJUaXRsZVN0eWxlIjp7IiRpZCI6IjE3OSIsIkZvbnRTZXR0aW5ncyI6eyIkaWQiOiIxODAiLCJGb250U2l6ZSI6MTEsIkZvbnROYW1lIjoiVGFob21hIiwiSXNCb2xkIjpmYWxzZSwiSXNJdGFsaWMiOmZhbHNlLCJJc1VuZGVybGluZWQiOmZhbHNlLCJQYXJlbnRTdHlsZSI6eyIkcmVmIjoiNjYifX0sIkF1dG9TaXplIjowLCJGb3JlZ3JvdW5kIjp7IiRyZWYiOiI2NyJ9LCJNYXhXaWR0aCI6NTg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0IiwiTGluZUNvbG9yIjpudWxsLCJMaW5lV2VpZ2h0IjowLjAsIkxpbmVUeXBlIjowLCJQYXJlbnRTdHlsZSI6bnVsbH0sIlBhcmVudFN0eWxlIjp7IiRyZWYiOiI3MiJ9fSwiRGF0ZUZvcm1hdCI6eyIkcmVmIjoiNzkifSwiSXNWaXNpYmxlIjp0cnVlLCJQYXJlbnRTdHlsZSI6eyIkcmVmIjoiNTMifX0sIlBvc2l0aW9uIjp7IlJhdGlvIjowLjA5NTU0OTI5MzgwMDYzNjU3OCwiSXNDdXN0b20iOnRydWV9LCJJZCI6IjcwNTRiOGY4LWNkODMtNGQzMS05NGE5LTU0OGJkNWU1NjI3NSIsIkltcG9ydElkIjpudWxsLCJUaXRsZSI6Ik1pbGVzdG9uZSA0IiwiTm90ZSI6bnVsbCwiSHlwZXJsaW5rIjpudWxsLCJJc0NoYW5nZWQiOmZhbHNlLCJJc05ldyI6dHJ1ZX0seyIkaWQiOiIxODUiLCJEYXRlIjoiMjAxOC0xMS0wN1QyMzo1OTo1OS45OTlaIiwiU3R5bGUiOnsiJGlkIjoiMTg2IiwiU2hhcGUiOjAsIkNvbm5lY3Rvck1hcmdpbiI6eyIkcmVmIjoiNTQifSwiQ29ubmVjdG9yU3R5bGUiOnsiJGlkIjoiMTg3IiwiTGluZUNvbG9yIjp7IiRpZCI6IjE4OCIsIiR0eXBlIjoiTkxSRS5Db21tb24uRG9tLlNvbGlkQ29sb3JCcnVzaCwgTkxSRS5Db21tb24iLCJDb2xvciI6eyIkaWQiOiIxODkiLCJBIjoyNTUsIlIiOjI1NSwiRyI6MTg5LCJCIjo3MX19LCJMaW5lV2VpZ2h0IjoxLjAsIkxpbmVUeXBlIjowLCJQYXJlbnRTdHlsZSI6eyIkcmVmIjoiNTUifX0sIklzQmVsb3dUaW1lYmFuZCI6dHJ1ZSwiSGlkZURhdGUiOmZhbHNlLCJTaGFwZVNpemUiOjEsIlNwYWNpbmciOjAuMCwiUGFkZGluZyI6eyIkaWQiOiIxOTAiLCJUb3AiOjAsIkxlZnQiOjAsIlJpZ2h0IjowLCJCb3R0b20iOjB9LCJTaGFwZVN0eWxlIjp7IiRpZCI6IjE5MSIsIk1hcmdpbiI6eyIkcmVmIjoiNjAifSwiUGFkZGluZyI6eyIkcmVmIjoiNjEifSwiQmFja2dyb3VuZCI6eyIkaWQiOiIxOTIiLCJDb2xvciI6eyIkaWQiOiIxOTMiLCJBIjoyNTUsIlIiOjI1NSwiRyI6MTg5LCJCIjo3MX19LCJJc1Zpc2libGUiOnRydWUsIldpZHRoIjoxOC4wLCJIZWlnaHQiOjIwLjAsIkJvcmRlclN0eWxlIjp7IiRpZCI6IjE5NCIsIkxpbmVDb2xvciI6eyIkcmVmIjoiNjMifSwiTGluZVdlaWdodCI6MC4wLCJMaW5lVHlwZSI6MCwiUGFyZW50U3R5bGUiOnsiJHJlZiI6IjYyIn19LCJQYXJlbnRTdHlsZSI6eyIkcmVmIjoiNTkifX0sIlRpdGxlU3R5bGUiOnsiJGlkIjoiMTk1IiwiRm9udFNldHRpbmdzIjp7IiRpZCI6IjE5NiIsIkZvbnRTaXplIjoxMSwiRm9udE5hbWUiOiJUYWhvbWEiLCJJc0JvbGQiOmZhbHNlLCJJc0l0YWxpYyI6ZmFsc2UsIklzVW5kZXJsaW5lZCI6ZmFsc2UsIlBhcmVudFN0eWxlIjp7IiRyZWYiOiI2NiJ9fSwiQXV0b1NpemUiOjAsIkZvcmVncm91bmQiOnsiJHJlZiI6IjY3In0sIk1heFdpZHRoIjo1OC42Mj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lRhaG9tY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AiLCJMaW5lQ29sb3IiOm51bGwsIkxpbmVXZWlnaHQiOjAuMCwiTGluZVR5cGUiOjAsIlBhcmVudFN0eWxlIjpudWxsfSwiUGFyZW50U3R5bGUiOnsiJHJlZiI6IjcyIn19LCJEYXRlRm9ybWF0Ijp7IiRyZWYiOiI3OSJ9LCJJc1Zpc2libGUiOnRydWUsIlBhcmVudFN0eWxlIjp7IiRyZWYiOiI1MyJ9fSwiUG9zaXRpb24iOnsiUmF0aW8iOjAuMDkzNzEzOTkwMDExMzMyOSwiSXNDdXN0b20iOnRydWV9LCJJZCI6IjBlOThhMzM5LWUyNTktNGYzZC05NmRmLWRiN2UwODgyNjZlNCIsIkltcG9ydElkIjpudWxsLCJUaXRsZSI6Ik1pbGVzdG9uZSA1IiwiTm90ZSI6bnVsbCwiSHlwZXJsaW5rIjpudWxsLCJJc0NoYW5nZWQiOmZhbHNlLCJJc05ldyI6dHJ1ZX0seyIkaWQiOiIyMDEiLCJEYXRlIjoiMjAxOC0xMi0zMFQyMzo1OTo1OS45OTlaIiwiU3R5bGUiOnsiJGlkIjoiMjAyIiwiU2hhcGUiOjAsIkNvbm5lY3Rvck1hcmdpbiI6eyIkcmVmIjoiNTQifSwiQ29ubmVjdG9yU3R5bGUiOnsiJGlkIjoiMjAzIiwiTGluZUNvbG9yIjp7IiRpZCI6IjIwNCIsIiR0eXBlIjoiTkxSRS5Db21tb24uRG9tLlNvbGlkQ29sb3JCcnVzaCwgTkxSRS5Db21tb24iLCJDb2xvciI6eyIkaWQiOiIyMDUiLCJBIjoyNTUsIlIiOjI1NSwiRyI6MTg5LCJCIjo3MX19LCJMaW5lV2VpZ2h0IjoxLjAsIkxpbmVUeXBlIjowLCJQYXJlbnRTdHlsZSI6eyIkcmVmIjoiNTUifX0sIklzQmVsb3dUaW1lYmFuZCI6ZmFsc2UsIkhpZGVEYXRlIjpmYWxzZSwiU2hhcGVTaXplIjoxLCJTcGFjaW5nIjowLjAsIlBhZGRpbmciOnsiJGlkIjoiMjA2IiwiVG9wIjowLCJMZWZ0IjowLCJSaWdodCI6MCwiQm90dG9tIjowfSwiU2hhcGVTdHlsZSI6eyIkaWQiOiIyMDciLCJNYXJnaW4iOnsiJHJlZiI6IjYwIn0sIlBhZGRpbmciOnsiJHJlZiI6IjYxIn0sIkJhY2tncm91bmQiOnsiJGlkIjoiMjA4IiwiQ29sb3IiOnsiJGlkIjoiMjA5IiwiQSI6MjU1LCJSIjoyNTUsIkciOjE4OSwiQiI6NzF9fSwiSXNWaXNpYmxlIjp0cnVlLCJXaWR0aCI6MTguMCwiSGVpZ2h0IjoyMC4wLCJCb3JkZXJTdHlsZSI6eyIkaWQiOiIyMTAiLCJMaW5lQ29sb3IiOnsiJHJlZiI6IjYzIn0sIkxpbmVXZWlnaHQiOjAuMCwiTGluZVR5cGUiOjAsIlBhcmVudFN0eWxlIjp7IiRyZWYiOiI2MiJ9fSwiUGFyZW50U3R5bGUiOnsiJHJlZiI6IjU5In19LCJUaXRsZVN0eWxlIjp7IiRpZCI6IjIxMSIsIkZvbnRTZXR0aW5ncyI6eyIkaWQiOiIyMTIiLCJGb250U2l6ZSI6MTEsIkZvbnROYW1lIjoiVGFob21hIiwiSXNCb2xkIjpmYWxzZSwiSXNJdGFsaWMiOmZhbHNlLCJJc1VuZGVybGluZWQiOmZhbHNlLCJQYXJlbnRTdHlsZSI6eyIkcmVmIjoiNjYifX0sIkF1dG9TaXplIjowLCJGb3JlZ3JvdW5kIjp7IiRyZWYiOiI2NyJ9LCJNYXhXaWR0aCI6NTg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2IiwiTGluZUNvbG9yIjpudWxsLCJMaW5lV2VpZ2h0IjowLjAsIkxpbmVUeXBlIjowLCJQYXJlbnRTdHlsZSI6bnVsbH0sIlBhcmVudFN0eWxlIjp7IiRyZWYiOiI3MiJ9fSwiRGF0ZUZvcm1hdCI6eyIkcmVmIjoiNzkifSwiSXNWaXNpYmxlIjp0cnVlLCJQYXJlbnRTdHlsZSI6eyIkcmVmIjoiNTMifX0sIlBvc2l0aW9uIjp7IlJhdGlvIjowLjA5NTU0OTI5MzgwMDYzNjU3OCwiSXNDdXN0b20iOnRydWV9LCJJZCI6Ijk3NDQ3YzhlLTVmZTMtNDhhNy1hYTZmLWE2MmM0MjBhZjZlZCIsIkltcG9ydElkIjpudWxsLCJUaXRsZSI6Ik1pbGVzdG9uZSA2IiwiTm90ZSI6bnVsbCwiSHlwZXJsaW5rIjpudWxsLCJJc0NoYW5nZWQiOmZhbHNlLCJJc05ldyI6dHJ1ZX0seyIkaWQiOiIyMTciLCJEYXRlIjoiMjAxOS0wMy0xMVQyMzo1OTo1OS45OTlaIiwiU3R5bGUiOnsiJGlkIjoiMjE4IiwiU2hhcGUiOjAsIkNvbm5lY3Rvck1hcmdpbiI6eyIkcmVmIjoiNTQifSwiQ29ubmVjdG9yU3R5bGUiOnsiJGlkIjoiMjE5IiwiTGluZUNvbG9yIjp7IiRpZCI6IjIyMCIsIiR0eXBlIjoiTkxSRS5Db21tb24uRG9tLlNvbGlkQ29sb3JCcnVzaCwgTkxSRS5Db21tb24iLCJDb2xvciI6eyIkaWQiOiIyMjEiLCJBIjoyNTUsIlIiOjI1NSwiRyI6MTg5LCJCIjo3MX19LCJMaW5lV2VpZ2h0IjoxLjAsIkxpbmVUeXBlIjowLCJQYXJlbnRTdHlsZSI6eyIkcmVmIjoiNTUifX0sIklzQmVsb3dUaW1lYmFuZCI6ZmFsc2UsIkhpZGVEYXRlIjpmYWxzZSwiU2hhcGVTaXplIjoxLCJTcGFjaW5nIjowLjAsIlBhZGRpbmciOnsiJGlkIjoiMjIyIiwiVG9wIjowLCJMZWZ0IjowLCJSaWdodCI6MCwiQm90dG9tIjowfSwiU2hhcGVTdHlsZSI6eyIkaWQiOiIyMjMiLCJNYXJnaW4iOnsiJHJlZiI6IjYwIn0sIlBhZGRpbmciOnsiJHJlZiI6IjYxIn0sIkJhY2tncm91bmQiOnsiJGlkIjoiMjI0IiwiQ29sb3IiOnsiJGlkIjoiMjI1IiwiQSI6MjU1LCJSIjoyNTUsIkciOjE4OSwiQiI6NzF9fSwiSXNWaXNpYmxlIjp0cnVlLCJXaWR0aCI6MTguMCwiSGVpZ2h0IjoyMC4wLCJCb3JkZXJTdHlsZSI6eyIkaWQiOiIyMjYiLCJMaW5lQ29sb3IiOnsiJHJlZiI6IjYzIn0sIkxpbmVXZWlnaHQiOjAuMCwiTGluZVR5cGUiOjAsIlBhcmVudFN0eWxlIjp7IiRyZWYiOiI2MiJ9fSwiUGFyZW50U3R5bGUiOnsiJHJlZiI6IjU5In19LCJUaXRsZVN0eWxlIjp7IiRpZCI6IjIyNyIsIkZvbnRTZXR0aW5ncyI6eyIkaWQiOiIyMjgiLCJGb250U2l6ZSI6MTEsIkZvbnROYW1lIjoiVGFob21hIiwiSXNCb2xkIjpmYWxzZSwiSXNJdGFsaWMiOmZhbHNlLCJJc1VuZGVybGluZWQiOmZhbHNlLCJQYXJlbnRTdHlsZSI6eyIkcmVmIjoiNjYifX0sIkF1dG9TaXplIjowLCJGb3JlZ3JvdW5kIjp7IiRyZWYiOiI2NyJ9LCJNYXhXaWR0aCI6NTg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jkiLCJMaW5lQ29sb3IiOm51bGwsIkxpbmVXZWlnaHQiOjAuMCwiTGluZVR5cGUiOjAsIlBhcmVudFN0eWxlIjpudWxsfSwiUGFyZW50U3R5bGUiOnsiJHJlZiI6IjY1In19LCJEYXRlU3R5bGUiOnsiJGlkIjoiMjMwIiwiRm9udFNldHRpbmdzIjp7IiRpZCI6IjIzMSIsIkZvbnRTaXplIjoxMCwiRm9udE5hbWUiOiJUYWhvbWE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yIiwiTGluZUNvbG9yIjpudWxsLCJMaW5lV2VpZ2h0IjowLjAsIkxpbmVUeXBlIjowLCJQYXJlbnRTdHlsZSI6bnVsbH0sIlBhcmVudFN0eWxlIjp7IiRyZWYiOiI3MiJ9fSwiRGF0ZUZvcm1hdCI6eyIkcmVmIjoiNzkifSwiSXNWaXNpYmxlIjp0cnVlLCJQYXJlbnRTdHlsZSI6eyIkcmVmIjoiNTMifX0sIlBvc2l0aW9uIjp7IlJhdGlvIjowLjE4MjMxNjEyMzExNDY5MTg0LCJJc0N1c3RvbSI6dHJ1ZX0sIklkIjoiY2JlMjg2YjEtZjEwMi00NDg2LWFkMmQtY2Q3NDU2YTg2OWQwIiwiSW1wb3J0SWQiOm51bGwsIlRpdGxlIjoiTWlsZXN0b25lIDciLCJOb3RlIjpudWxsLCJIeXBlcmxpbmsiOm51bGwsIklzQ2hhbmdlZCI6ZmFsc2UsIklzTmV3Ijp0cnVlfSx7IiRpZCI6IjIzMyIsIkRhdGUiOiIyMDE5LTA0LTIxVDIzOjU5OjU5Ljk5OVoiLCJTdHlsZSI6eyIkaWQiOiIyMzQiLCJTaGFwZSI6MCwiQ29ubmVjdG9yTWFyZ2luIjp7IiRyZWYiOiI1NCJ9LCJDb25uZWN0b3JTdHlsZSI6eyIkaWQiOiIyMzUiLCJMaW5lQ29sb3IiOnsiJGlkIjoiMjM2IiwiJHR5cGUiOiJOTFJFLkNvbW1vbi5Eb20uU29saWRDb2xvckJydXNoLCBOTFJFLkNvbW1vbiIsIkNvbG9yIjp7IiRpZCI6IjIzNyIsIkEiOjI1NSwiUiI6MjU1LCJHIjoxODksIkIiOjcxfX0sIkxpbmVXZWlnaHQiOjEuMCwiTGluZVR5cGUiOjAsIlBhcmVudFN0eWxlIjp7IiRyZWYiOiI1NSJ9fSwiSXNCZWxvd1RpbWViYW5kIjp0cnVlLCJIaWRlRGF0ZSI6ZmFsc2UsIlNoYXBlU2l6ZSI6MSwiU3BhY2luZyI6MC4wLCJQYWRkaW5nIjp7IiRpZCI6IjIzOCIsIlRvcCI6MCwiTGVmdCI6MCwiUmlnaHQiOjAsIkJvdHRvbSI6MH0sIlNoYXBlU3R5bGUiOnsiJGlkIjoiMjM5IiwiTWFyZ2luIjp7IiRyZWYiOiI2MCJ9LCJQYWRkaW5nIjp7IiRyZWYiOiI2MSJ9LCJCYWNrZ3JvdW5kIjp7IiRpZCI6IjI0MCIsIkNvbG9yIjp7IiRpZCI6IjI0MSIsIkEiOjI1NSwiUiI6MjU1LCJHIjoxODksIkIiOjcxfX0sIklzVmlzaWJsZSI6dHJ1ZSwiV2lkdGgiOjE4LjAsIkhlaWdodCI6MjAuMCwiQm9yZGVyU3R5bGUiOnsiJGlkIjoiMjQyIiwiTGluZUNvbG9yIjp7IiRyZWYiOiI2MyJ9LCJMaW5lV2VpZ2h0IjowLjAsIkxpbmVUeXBlIjowLCJQYXJlbnRTdHlsZSI6eyIkcmVmIjoiNjIifX0sIlBhcmVudFN0eWxlIjp7IiRyZWYiOiI1OSJ9fSwiVGl0bGVTdHlsZSI6eyIkaWQiOiIyNDMiLCJGb250U2V0dGluZ3MiOnsiJGlkIjoiMjQ0IiwiRm9udFNpemUiOjExLCJGb250TmFtZSI6IlRhaG9tYSIsIklzQm9sZCI6ZmFsc2UsIklzSXRhbGljIjpmYWxzZSwiSXNVbmRlcmxpbmVkIjpmYWxzZSwiUGFyZW50U3R5bGUiOnsiJHJlZiI6IjY2In19LCJBdXRvU2l6ZSI6MCwiRm9yZWdyb3VuZCI6eyIkcmVmIjoiNjcifSwiTWF4V2lkdGgiOjU4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Q1IiwiTGluZUNvbG9yIjpudWxsLCJMaW5lV2VpZ2h0IjowLjAsIkxpbmVUeXBlIjowLCJQYXJlbnRTdHlsZSI6bnVsbH0sIlBhcmVudFN0eWxlIjp7IiRyZWYiOiI2NSJ9fSwiRGF0ZVN0eWxlIjp7IiRpZCI6IjI0NiIsIkZvbnRTZXR0aW5ncyI6eyIkaWQiOiIyNDc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0OCIsIkxpbmVDb2xvciI6bnVsbCwiTGluZVdlaWdodCI6MC4wLCJMaW5lVHlwZSI6MCwiUGFyZW50U3R5bGUiOm51bGx9LCJQYXJlbnRTdHlsZSI6eyIkcmVmIjoiNzIifX0sIkRhdGVGb3JtYXQiOnsiJHJlZiI6Ijc5In0sIklzVmlzaWJsZSI6dHJ1ZSwiUGFyZW50U3R5bGUiOnsiJHJlZiI6IjUzIn19LCJQb3NpdGlvbiI6eyJSYXRpbyI6MC4xMjQyMDgwMDE3ODQzMzYzNywiSXNDdXN0b20iOnRydWV9LCJJZCI6IjA3OTBmMmU1LTA0NjAtNDU5Yi04NDllLTZjMWU5N2I5ODRkYiIsIkltcG9ydElkIjpudWxsLCJUaXRsZSI6Ik1pbGVzdG9uZSA4IiwiTm90ZSI6bnVsbCwiSHlwZXJsaW5rIjpudWxsLCJJc0NoYW5nZWQiOmZhbHNlLCJJc05ldyI6dHJ1ZX0seyIkaWQiOiIyNDkiLCJEYXRlIjoiMjAxOS0wNS0yNVQyMzo1OTo1OS45OTlaIiwiU3R5bGUiOnsiJGlkIjoiMjUwIiwiU2hhcGUiOjE0LCJDb25uZWN0b3JNYXJnaW4iOnsiJHJlZiI6IjU0In0sIkNvbm5lY3RvclN0eWxlIjp7IiRpZCI6IjI1MSIsIkxpbmVDb2xvciI6eyIkaWQiOiIyNTIiLCIkdHlwZSI6Ik5MUkUuQ29tbW9uLkRvbS5Tb2xpZENvbG9yQnJ1c2gsIE5MUkUuQ29tbW9uIiwiQ29sb3IiOnsiJGlkIjoiMjUzIiwiQSI6MjU1LCJSIjoyMzIsIkciOjc2LCJCIjozNH19LCJMaW5lV2VpZ2h0IjoxLjAsIkxpbmVUeXBlIjowLCJQYXJlbnRTdHlsZSI6eyIkcmVmIjoiNTUifX0sIklzQmVsb3dUaW1lYmFuZCI6ZmFsc2UsIkhpZGVEYXRlIjpmYWxzZSwiU2hhcGVTaXplIjoxLCJTcGFjaW5nIjowLjAsIlBhZGRpbmciOnsiJGlkIjoiMjU0IiwiVG9wIjowLCJMZWZ0IjowLCJSaWdodCI6MCwiQm90dG9tIjowfSwiU2hhcGVTdHlsZSI6eyIkaWQiOiIyNTUiLCJNYXJnaW4iOnsiJHJlZiI6IjYwIn0sIlBhZGRpbmciOnsiJHJlZiI6IjYxIn0sIkJhY2tncm91bmQiOnsiJGlkIjoiMjU2IiwiQ29sb3IiOnsiJGlkIjoiMjU3IiwiQSI6MjU1LCJSIjoyMzIsIkciOjc2LCJCIjozNH19LCJJc1Zpc2libGUiOnRydWUsIldpZHRoIjoxOC4wLCJIZWlnaHQiOjIwLjAsIkJvcmRlclN0eWxlIjp7IiRpZCI6IjI1OCIsIkxpbmVDb2xvciI6eyIkcmVmIjoiNjMifSwiTGluZVdlaWdodCI6MC4wLCJMaW5lVHlwZSI6MCwiUGFyZW50U3R5bGUiOnsiJHJlZiI6IjYyIn19LCJQYXJlbnRTdHlsZSI6eyIkcmVmIjoiNTkifX0sIlRpdGxlU3R5bGUiOnsiJGlkIjoiMjU5IiwiRm9udFNldHRpbmdzIjp7IiRpZCI6IjI2MCIsIkZvbnRTaXplIjoxMSwiRm9udE5hbWUiOiJUYWhvbWEiLCJJc0JvbGQiOmZhbHNlLCJJc0l0YWxpYyI6ZmFsc2UsIklzVW5kZXJsaW5lZCI6ZmFsc2UsIlBhcmVudFN0eWxlIjp7IiRyZWYiOiI2NiJ9fSwiQXV0b1NpemUiOjAsIkZvcmVncm91bmQiOnsiJHJlZiI6IjY3In0sIk1heFdpZHRoIjo1OC42Mj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2MSIsIkxpbmVDb2xvciI6bnVsbCwiTGluZVdlaWdodCI6MC4wLCJMaW5lVHlwZSI6MCwiUGFyZW50U3R5bGUiOm51bGx9LCJQYXJlbnRTdHlsZSI6eyIkcmVmIjoiNjUifX0sIkRhdGVTdHlsZSI6eyIkaWQiOiIyNjIiLCJGb250U2V0dGluZ3MiOnsiJGlkIjoiMjYzIiwiRm9udFNpemUiOjEwLCJGb250TmFtZSI6IlRhaG9tY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jQiLCJMaW5lQ29sb3IiOm51bGwsIkxpbmVXZWlnaHQiOjAuMCwiTGluZVR5cGUiOjAsIlBhcmVudFN0eWxlIjpudWxsfSwiUGFyZW50U3R5bGUiOnsiJHJlZiI6IjcyIn19LCJEYXRlRm9ybWF0Ijp7IiRyZWYiOiI3OSJ9LCJJc1Zpc2libGUiOnRydWUsIlBhcmVudFN0eWxlIjp7IiRyZWYiOiI1MyJ9fSwiUG9zaXRpb24iOnsiUmF0aW8iOjAuMDk1NTQ5MjkzODAwNjM2NTc4LCJJc0N1c3RvbSI6dHJ1ZX0sIklkIjoiNDkxNWY2MDktZDE3Mi00YjllLTllOTUtNzU0NzBmOGYzMzIwIiwiSW1wb3J0SWQiOm51bGwsIlRpdGxlIjoiTWlsZXN0b25lIDkiLCJOb3RlIjpudWxsLCJIeXBlcmxpbmsiOm51bGwsIklzQ2hhbmdlZCI6ZmFsc2UsIklzTmV3Ijp0cnVlfSx7IiRpZCI6IjI2NSIsIkRhdGUiOiIyMDE5LTA4LTE5VDIzOjU5OjU5Ljk5OVoiLCJTdHlsZSI6eyIkaWQiOiIyNjYiLCJTaGFwZSI6MCwiQ29ubmVjdG9yTWFyZ2luIjp7IiRyZWYiOiI1NCJ9LCJDb25uZWN0b3JTdHlsZSI6eyIkaWQiOiIyNjciLCJMaW5lQ29sb3IiOnsiJGlkIjoiMjY4IiwiJHR5cGUiOiJOTFJFLkNvbW1vbi5Eb20uU29saWRDb2xvckJydXNoLCBOTFJFLkNvbW1vbiIsIkNvbG9yIjp7IiRpZCI6IjI2OSIsIkEiOjI1NSwiUiI6MjU1LCJHIjoxMzIsIkIiOjM5fX0sIkxpbmVXZWlnaHQiOjEuMCwiTGluZVR5cGUiOjAsIlBhcmVudFN0eWxlIjp7IiRyZWYiOiI1NSJ9fSwiSXNCZWxvd1RpbWViYW5kIjp0cnVlLCJIaWRlRGF0ZSI6ZmFsc2UsIlNoYXBlU2l6ZSI6MSwiU3BhY2luZyI6MC4wLCJQYWRkaW5nIjp7IiRpZCI6IjI3MCIsIlRvcCI6MCwiTGVmdCI6MCwiUmlnaHQiOjAsIkJvdHRvbSI6MH0sIlNoYXBlU3R5bGUiOnsiJGlkIjoiMjcxIiwiTWFyZ2luIjp7IiRyZWYiOiI2MCJ9LCJQYWRkaW5nIjp7IiRyZWYiOiI2MSJ9LCJCYWNrZ3JvdW5kIjp7IiRpZCI6IjI3MiIsIkNvbG9yIjp7IiRpZCI6IjI3MyIsIkEiOjI1NSwiUiI6MjU1LCJHIjoxMzIsIkIiOjM5fX0sIklzVmlzaWJsZSI6dHJ1ZSwiV2lkdGgiOjE4LjAsIkhlaWdodCI6MjAuMCwiQm9yZGVyU3R5bGUiOnsiJGlkIjoiMjc0IiwiTGluZUNvbG9yIjp7IiRyZWYiOiI2MyJ9LCJMaW5lV2VpZ2h0IjowLjAsIkxpbmVUeXBlIjowLCJQYXJlbnRTdHlsZSI6eyIkcmVmIjoiNjIifX0sIlBhcmVudFN0eWxlIjp7IiRyZWYiOiI1OSJ9fSwiVGl0bGVTdHlsZSI6eyIkaWQiOiIyNzUiLCJGb250U2V0dGluZ3MiOnsiJGlkIjoiMjc2IiwiRm9udFNpemUiOjExLCJGb250TmFtZSI6IlRhaG9tYSIsIklzQm9sZCI6ZmFsc2UsIklzSXRhbGljIjpmYWxzZSwiSXNVbmRlcmxpbmVkIjpmYWxzZSwiUGFyZW50U3R5bGUiOnsiJHJlZiI6IjY2In19LCJBdXRvU2l6ZSI6MCwiRm9yZWdyb3VuZCI6eyIkcmVmIjoiNjcifSwiTWF4V2lkdGgiOjY0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c3IiwiTGluZUNvbG9yIjpudWxsLCJMaW5lV2VpZ2h0IjowLjAsIkxpbmVUeXBlIjowLCJQYXJlbnRTdHlsZSI6bnVsbH0sIlBhcmVudFN0eWxlIjp7IiRyZWYiOiI2NSJ9fSwiRGF0ZVN0eWxlIjp7IiRpZCI6IjI3OCIsIkZvbnRTZXR0aW5ncyI6eyIkaWQiOiIyNzk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4MCIsIkxpbmVDb2xvciI6bnVsbCwiTGluZVdlaWdodCI6MC4wLCJMaW5lVHlwZSI6MCwiUGFyZW50U3R5bGUiOm51bGx9LCJQYXJlbnRTdHlsZSI6eyIkcmVmIjoiNzIifX0sIkRhdGVGb3JtYXQiOnsiJHJlZiI6Ijc5In0sIklzVmlzaWJsZSI6dHJ1ZSwiUGFyZW50U3R5bGUiOnsiJHJlZiI6IjUzIn19LCJQb3NpdGlvbiI6eyJSYXRpbyI6MC4wOTE0Njk0Nzg2NTQyNzI3MTIsIklzQ3VzdG9tIjp0cnVlfSwiSWQiOiI1OTk0NTQzYS05M2ZiLTQ5ODktYjAyOS1jODE2NmFmMTU4NGMiLCJJbXBvcnRJZCI6bnVsbCwiVGl0bGUiOiJNaWxlc3RvbmUgMTAiLCJOb3RlIjpudWxsLCJIeXBlcmxpbmsiOm51bGwsIklzQ2hhbmdlZCI6ZmFsc2UsIklzTmV3Ijp0cnVlfSx7IiRpZCI6IjI4MSIsIkRhdGUiOiIyMDE5LTA5LTMwVDIzOjU5OjU5Ljk5OVoiLCJTdHlsZSI6eyIkaWQiOiIyODIiLCJTaGFwZSI6MTQsIkNvbm5lY3Rvck1hcmdpbiI6eyIkcmVmIjoiNTQifSwiQ29ubmVjdG9yU3R5bGUiOnsiJGlkIjoiMjgzIiwiTGluZUNvbG9yIjp7IiRyZWYiOiI1NiJ9LCJMaW5lV2VpZ2h0IjoxLjAsIkxpbmVUeXBlIjowLCJQYXJlbnRTdHlsZSI6eyIkcmVmIjoiNTUifX0sIklzQmVsb3dUaW1lYmFuZCI6ZmFsc2UsIkhpZGVEYXRlIjpmYWxzZSwiU2hhcGVTaXplIjoxLCJTcGFjaW5nIjowLjAsIlBhZGRpbmciOnsiJGlkIjoiMjg0IiwiVG9wIjowLCJMZWZ0IjowLCJSaWdodCI6MCwiQm90dG9tIjowfSwiU2hhcGVTdHlsZSI6eyIkaWQiOiIyODUiLCJNYXJnaW4iOnsiJHJlZiI6IjYwIn0sIlBhZGRpbmciOnsiJHJlZiI6IjYxIn0sIkJhY2tncm91bmQiOnsiJGlkIjoiMjg2IiwiQ29sb3IiOnsiJGlkIjoiMjg3IiwiQSI6MjU1LCJSIjoxNzgsIkciOjM4LCJCIjowfX0sIklzVmlzaWJsZSI6dHJ1ZSwiV2lkdGgiOjE4LjAsIkhlaWdodCI6MjAuMCwiQm9yZGVyU3R5bGUiOnsiJGlkIjoiMjg4IiwiTGluZUNvbG9yIjp7IiRyZWYiOiI2MyJ9LCJMaW5lV2VpZ2h0IjowLjAsIkxpbmVUeXBlIjowLCJQYXJlbnRTdHlsZSI6eyIkcmVmIjoiNjIifX0sIlBhcmVudFN0eWxlIjp7IiRyZWYiOiI1OSJ9fSwiVGl0bGVTdHlsZSI6eyIkaWQiOiIyODkiLCJGb250U2V0dGluZ3MiOnsiJGlkIjoiMjkwIiwiRm9udFNpemUiOjExLCJGb250TmFtZSI6IlRhaG9tYSIsIklzQm9sZCI6ZmFsc2UsIklzSXRhbGljIjpmYWxzZSwiSXNVbmRlcmxpbmVkIjpmYWxzZSwiUGFyZW50U3R5bGUiOnsiJHJlZiI6IjY2In19LCJBdXRvU2l6ZSI6MCwiRm9yZWdyb3VuZCI6eyIkcmVmIjoiNjcifSwiTWF4V2lkdGgiOjY0LjYy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kxIiwiTGluZUNvbG9yIjpudWxsLCJMaW5lV2VpZ2h0IjowLjAsIkxpbmVUeXBlIjowLCJQYXJlbnRTdHlsZSI6bnVsbH0sIlBhcmVudFN0eWxlIjp7IiRyZWYiOiI2NSJ9fSwiRGF0ZVN0eWxlIjp7IiRpZCI6IjI5MiIsIkZvbnRTZXR0aW5ncyI6eyIkaWQiOiIyOTM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5NCIsIkxpbmVDb2xvciI6bnVsbCwiTGluZVdlaWdodCI6MC4wLCJMaW5lVHlwZSI6MCwiUGFyZW50U3R5bGUiOm51bGx9LCJQYXJlbnRTdHlsZSI6eyIkcmVmIjoiNzIifX0sIkRhdGVGb3JtYXQiOnsiJHJlZiI6Ijc5In0sIklzVmlzaWJsZSI6dHJ1ZSwiUGFyZW50U3R5bGUiOnsiJHJlZiI6IjUzIn19LCJQb3NpdGlvbiI6eyJSYXRpbyI6MC4xMjAzMTQ5NTgzNjA0NjAwNiwiSXNDdXN0b20iOnRydWV9LCJJZCI6IjQ5OGRmOTc2LWJhNDItNDY5Yi05ZWI0LTM3MDAxYmZmNmU0ZiIsIkltcG9ydElkIjpudWxsLCJUaXRsZSI6Ik1pbGVzdG9uZSAxMSIsIk5vdGUiOm51bGwsIkh5cGVybGluayI6bnVsbCwiSXNDaGFuZ2VkIjpmYWxzZSwiSXNOZXciOnRydWV9LHsiJGlkIjoiMjk1IiwiRGF0ZSI6IjIwMTktMTItMTVUMjM6NTk6NTkuOTk5WiIsIlN0eWxlIjp7IiRpZCI6IjI5NiIsIlNoYXBlIjoxMCwiQ29ubmVjdG9yTWFyZ2luIjp7IiRyZWYiOiI1NCJ9LCJDb25uZWN0b3JTdHlsZSI6eyIkaWQiOiIyOTciLCJMaW5lQ29sb3IiOnsiJGlkIjoiMjk4IiwiJHR5cGUiOiJOTFJFLkNvbW1vbi5Eb20uU29saWRDb2xvckJydXNoLCBOTFJFLkNvbW1vbiIsIkNvbG9yIjp7IiRpZCI6IjI5OSIsIkEiOjI1NSwiUiI6MTUwLCJHIjoyMTQsIkIiOjY2fX0sIkxpbmVXZWlnaHQiOjEuMCwiTGluZVR5cGUiOjAsIlBhcmVudFN0eWxlIjp7IiRyZWYiOiI1NSJ9fSwiSXNCZWxvd1RpbWViYW5kIjp0cnVlLCJIaWRlRGF0ZSI6ZmFsc2UsIlNoYXBlU2l6ZSI6MSwiU3BhY2luZyI6MC4wLCJQYWRkaW5nIjp7IiRpZCI6IjMwMCIsIlRvcCI6MCwiTGVmdCI6MCwiUmlnaHQiOjAsIkJvdHRvbSI6MH0sIlNoYXBlU3R5bGUiOnsiJGlkIjoiMzAxIiwiTWFyZ2luIjp7IiRyZWYiOiI2MCJ9LCJQYWRkaW5nIjp7IiRyZWYiOiI2MSJ9LCJCYWNrZ3JvdW5kIjp7IiRpZCI6IjMwMiIsIkNvbG9yIjp7IiRpZCI6IjMwMyIsIkEiOjI1NSwiUiI6MTUwLCJHIjoyMTQsIkIiOjY2fX0sIklzVmlzaWJsZSI6dHJ1ZSwiV2lkdGgiOjE4LjAsIkhlaWdodCI6MjAuMCwiQm9yZGVyU3R5bGUiOnsiJGlkIjoiMzA0IiwiTGluZUNvbG9yIjp7IiRyZWYiOiI2MyJ9LCJMaW5lV2VpZ2h0IjowLjAsIkxpbmVUeXBlIjowLCJQYXJlbnRTdHlsZSI6eyIkcmVmIjoiNjIifX0sIlBhcmVudFN0eWxlIjp7IiRyZWYiOiI1OSJ9fSwiVGl0bGVTdHlsZSI6eyIkaWQiOiIzMDUiLCJGb250U2V0dGluZ3MiOnsiJGlkIjoiMzA2IiwiRm9udFNpemUiOjExLCJGb250TmFtZSI6IlRhaG9tYSIsIklzQm9sZCI6ZmFsc2UsIklzSXRhbGljIjpmYWxzZSwiSXNVbmRlcmxpbmVkIjpmYWxzZSwiUGFyZW50U3R5bGUiOnsiJHJlZiI6IjY2In19LCJBdXRvU2l6ZSI6MCwiRm9yZWdyb3VuZCI6eyIkcmVmIjoiNjcifSwiTWF4V2lkdGgiOjY0LjYyNDk2MTg1MzAyNzM0N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zA3IiwiTGluZUNvbG9yIjpudWxsLCJMaW5lV2VpZ2h0IjowLjAsIkxpbmVUeXBlIjowLCJQYXJlbnRTdHlsZSI6bnVsbH0sIlBhcmVudFN0eWxlIjp7IiRyZWYiOiI2NSJ9fSwiRGF0ZVN0eWxlIjp7IiRpZCI6IjMwOCIsIkZvbnRTZXR0aW5ncyI6eyIkaWQiOiIzMDkiLCJGb250U2l6ZSI6MTAsIkZvbnROYW1lIjoiVGFob21h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MxMCIsIkxpbmVDb2xvciI6bnVsbCwiTGluZVdlaWdodCI6MC4wLCJMaW5lVHlwZSI6MCwiUGFyZW50U3R5bGUiOm51bGx9LCJQYXJlbnRTdHlsZSI6eyIkcmVmIjoiNzIifX0sIkRhdGVGb3JtYXQiOnsiJHJlZiI6Ijc5In0sIklzVmlzaWJsZSI6dHJ1ZSwiUGFyZW50U3R5bGUiOnsiJHJlZiI6IjUzIn19LCJQb3NpdGlvbiI6eyJSYXRpbyI6MC4xMjc5MTczMDAzNzczNjI5OSwiSXNDdXN0b20iOnRydWV9LCJJZCI6IjA0Y2EyNDYwLTYwZTgtNDY5Yi1hNDI5LThhNjFlNjA0NTQ1MSIsIkltcG9ydElkIjpudWxsLCJUaXRsZSI6Ik1pbGVzdG9uZSAxMiIsIk5vdGUiOm51bGwsIkh5cGVybGluayI6bnVsbCwiSXNDaGFuZ2VkIjpmYWxzZSwiSXNOZXciOnRydWV9XSwiVGFza3MiOlt7IiRpZCI6IjMxMSIsIkdyb3VwTmFtZSI6bnVsbCwiU3RhcnREYXRlIjoiMjAxNy0xMC0zMFQwMDowMDowMFoiLCJFbmREYXRlIjoiMjAxOC0xMC0yOFQyMzo1OTo1OS45OTlaIiwiUGVyY2VudGFnZUNvbXBsZXRlIjpudWxsLCJTdHlsZSI6eyIkaWQiOiIzMTIiLCJTaGFwZSI6OCwiU2hhcGVUaGlja25lc3MiOjIsIkR1cmF0aW9uRm9ybWF0Ijo1LCJJbmNsdWRlTm9uV29ya2luZ0RheXNJbkR1cmF0aW9uIjpmYWxzZSwiUGVyY2VudGFnZUNvbXBsZXRlU3R5bGUiOnsiJGlkIjoiMzEzIiwiRm9udFNldHRpbmdzIjp7IiRpZCI6IjMx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NSIsIkxpbmVDb2xvciI6bnVsbCwiTGluZVdlaWdodCI6MC4wLCJMaW5lVHlwZSI6MCwiUGFyZW50U3R5bGUiOm51bGx9LCJQYXJlbnRTdHlsZSI6eyIkcmVmIjoiODEifX0sIkR1cmF0aW9uU3R5bGUiOnsiJGlkIjoiMzE2IiwiRm9udFNldHRpbmdzIjp7IiRpZCI6IjMxNyIsIkZvbnRTaXplIjo3LCJGb250TmFtZSI6IkNhbGlicmkiLCJJc0JvbGQiOmZhbHNlLCJJc0l0YWxpYyI6ZmFsc2UsIklzVW5kZXJsaW5lZCI6ZmFsc2UsIlBhcmVudFN0eWxlIjp7IiRyZWYiOiI4OSJ9fSwiQXV0b1NpemUiOjAsIkZvcmVncm91bmQiOnsiJGlkIjoiMzE4IiwiQ29sb3IiOnsiJGlkIjoiMzE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wIiwiTGluZUNvbG9yIjpudWxsLCJMaW5lV2VpZ2h0IjowLjAsIkxpbmVUeXBlIjowLCJQYXJlbnRTdHlsZSI6bnVsbH0sIlBhcmVudFN0eWxlIjp7IiRyZWYiOiI4OCJ9fSwiSG9yaXpvbnRhbENvbm5lY3RvclN0eWxlIjp7IiRpZCI6IjMyMSIsIkxpbmVDb2xvciI6eyIkcmVmIjoiOTYifSwiTGluZVdlaWdodCI6MC4wLCJMaW5lVHlwZSI6MCwiUGFyZW50U3R5bGUiOnsiJHJlZiI6Ijk1In19LCJWZXJ0aWNhbENvbm5lY3RvclN0eWxlIjp7IiRpZCI6IjMyMiIsIkxpbmVDb2xvciI6eyIkcmVmIjoiOTkifSwiTGluZVdlaWdodCI6MS4wLCJMaW5lVHlwZSI6MCwiUGFyZW50U3R5bGUiOnsiJHJlZiI6Ijk4In19LCJNYXJnaW4iOm51bGwsIlN0YXJ0RGF0ZVBvc2l0aW9uIjozLCJFbmREYXRlUG9zaXRpb24iOjQsIlRpdGxlUG9zaXRpb24iOjIsIkR1cmF0aW9uUG9zaXRpb24iOjAsIlBlcmNlbnRhZ2VDb21wbGV0ZWRQb3NpdGlvbiI6NiwiU3BhY2luZyI6NSwiSXNCZWxvd1RpbWViYW5kIjp0cnVlLCJQZXJjZW50YWdlQ29tcGxldGVTaGFwZU9wYWNpdHkiOjM1LCJTaGFwZVN0eWxlIjp7IiRpZCI6IjMyMyIsIk1hcmdpbiI6eyIkcmVmIjoiMTAyIn0sIlBhZGRpbmciOnsiJGlkIjoiMzI0IiwiVG9wIjowLCJMZWZ0IjoyLCJSaWdodCI6MiwiQm90dG9tIjowfSwiQmFja2dyb3VuZCI6eyIkaWQiOiIzMjUiLCJDb2xvciI6eyIkaWQiOiIzMjYiLCJBIjoyNTUsIlIiOjE3OCwiRyI6MzgsIkIiOjB9fSwiSXNWaXNpYmxlIjp0cnVlLCJXaWR0aCI6MC4wLCJIZWlnaHQiOjIyLjAsIkJvcmRlclN0eWxlIjp7IiRpZCI6IjMyNyIsIkxpbmVDb2xvciI6eyIkaWQiOiIzMjgiLCIkdHlwZSI6Ik5MUkUuQ29tbW9uLkRvbS5Tb2xpZENvbG9yQnJ1c2gsIE5MUkUuQ29tbW9uIiwiQ29sb3IiOnsiJGlkIjoiMzI5IiwiQSI6MjU1LCJSIjoyNTUsIkciOjAsIkIiOjB9fSwiTGluZVdlaWdodCI6MC4wLCJMaW5lVHlwZSI6MCwiUGFyZW50U3R5bGUiOm51bGx9LCJQYXJlbnRTdHlsZSI6eyIkcmVmIjoiMTAxIn19LCJUaXRsZVN0eWxlIjp7IiRpZCI6IjMzMCIsIkZvbnRTZXR0aW5ncyI6eyIkaWQiOiIzMzEiLCJGb250U2l6ZSI6MTAsIkZvbnROYW1lIjoiVGFob21hIiwiSXNCb2xkIjpmYWxzZSwiSXNJdGFsaWMiOmZhbHNlLCJJc1VuZGVybGluZWQiOmZhbHNlLCJQYXJlbnRTdHlsZSI6eyIkcmVmIjoiMTA4In19LCJBdXRvU2l6ZSI6MCwiRm9yZWdyb3VuZCI6eyIkcmVmIjoiMTA5In0sIk1heFdpZHRoIjoyMD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yIiwiTGluZUNvbG9yIjpudWxsLCJMaW5lV2VpZ2h0IjowLjAsIkxpbmVUeXBlIjowLCJQYXJlbnRTdHlsZSI6bnVsbH0sIlBhcmVudFN0eWxlIjp7IiRyZWYiOiIxMDcifX0sIkRhdGVTdHlsZSI6eyIkaWQiOiIzMzMiLCJGb250U2V0dGluZ3MiOnsiJGlkIjoiMzM0IiwiRm9udFNpemUiOjExLCJGb250TmFtZSI6IlRhaG9tYSIsIklzQm9sZCI6ZmFsc2UsIklzSXRhbGljIjpmYWxzZSwiSXNVbmRlcmxpbmVkIjpmYWxzZSwiUGFyZW50U3R5bGUiOnsiJHJlZiI6IjExNSJ9fSwiQXV0b1NpemUiOjAsIkZvcmVncm91bmQiOnsiJGlkIjoiMzM1IiwiQ29sb3IiOnsiJGlkIjoiMzM2IiwiQSI6MjU1LCJSIjo4MCwiRyI6ODAsIkIiOjc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M3IiwiTGluZUNvbG9yIjpudWxsLCJMaW5lV2VpZ2h0IjowLjAsIkxpbmVUeXBlIjowLCJQYXJlbnRTdHlsZSI6bnVsbH0sIlBhcmVudFN0eWxlIjp7IiRyZWYiOiIxMTQifX0sIkRhdGVGb3JtYXQiOnsiJGlkIjoiMzM4IiwiRm9ybWF0U3RyaW5nIjoiTS9kL3l5eXkiLCJTZXBhcmF0b3IiOiIvIiwiVXNlSW50ZXJuYXRpb25hbERhdGVGb3JtYXQiOmZhbHNlfSwiSXNWaXNpYmxlIjp0cnVlLCJQYXJlbnRTdHlsZSI6eyIkcmVmIjoiODAifX0sIkluZGV4IjoxLCJJZCI6IjJkOTY3YmE2LTQ1YTUtNDI5NS1hMzA4LTZhOGUyNDQyYjhiZCIsIkltcG9ydElkIjpudWxsLCJUaXRsZSI6IlBoYXNlIEkiLCJOb3RlIjpudWxsLCJIeXBlcmxpbmsiOm51bGwsIklzQ2hhbmdlZCI6ZmFsc2UsIklzTmV3Ijp0cnVlfSx7IiRpZCI6IjMzOSIsIkdyb3VwTmFtZSI6bnVsbCwiU3RhcnREYXRlIjoiMjAxOC0xMS0xNVQwMDowMDowMFoiLCJFbmREYXRlIjoiMjAxOS0wOS0yNVQyMzo1OTo1OS45OTlaIiwiUGVyY2VudGFnZUNvbXBsZXRlIjpudWxsLCJTdHlsZSI6eyIkaWQiOiIzNDAiLCJTaGFwZSI6OCwiU2hhcGVUaGlja25lc3MiOjIsIkR1cmF0aW9uRm9ybWF0Ijo1LCJJbmNsdWRlTm9uV29ya2luZ0RheXNJbkR1cmF0aW9uIjpmYWxzZSwiUGVyY2VudGFnZUNvbXBsZXRlU3R5bGUiOnsiJGlkIjoiMzQxIiwiRm9udFNldHRpbmdzIjp7IiRpZCI6IjM0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MyIsIkxpbmVDb2xvciI6bnVsbCwiTGluZVdlaWdodCI6MC4wLCJMaW5lVHlwZSI6MCwiUGFyZW50U3R5bGUiOm51bGx9LCJQYXJlbnRTdHlsZSI6eyIkcmVmIjoiODEifX0sIkR1cmF0aW9uU3R5bGUiOnsiJGlkIjoiMzQ0IiwiRm9udFNldHRpbmdzIjp7IiRpZCI6IjM0NSIsIkZvbnRTaXplIjo3LCJGb250TmFtZSI6IkNhbGlicmkiLCJJc0JvbGQiOmZhbHNlLCJJc0l0YWxpYyI6ZmFsc2UsIklzVW5kZXJsaW5lZCI6ZmFsc2UsIlBhcmVudFN0eWxlIjp7IiRyZWYiOiI4OSJ9fSwiQXV0b1NpemUiOjAsIkZvcmVncm91bmQiOnsiJGlkIjoiMzQ2IiwiQ29sb3IiOnsiJGlkIjoiMzQ3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4IiwiTGluZUNvbG9yIjpudWxsLCJMaW5lV2VpZ2h0IjowLjAsIkxpbmVUeXBlIjowLCJQYXJlbnRTdHlsZSI6bnVsbH0sIlBhcmVudFN0eWxlIjp7IiRyZWYiOiI4OCJ9fSwiSG9yaXpvbnRhbENvbm5lY3RvclN0eWxlIjp7IiRpZCI6IjM0OSIsIkxpbmVDb2xvciI6eyIkcmVmIjoiOTYifSwiTGluZVdlaWdodCI6MC4wLCJMaW5lVHlwZSI6MCwiUGFyZW50U3R5bGUiOnsiJHJlZiI6Ijk1In19LCJWZXJ0aWNhbENvbm5lY3RvclN0eWxlIjp7IiRpZCI6IjM1MCIsIkxpbmVDb2xvciI6eyIkcmVmIjoiOTkifSwiTGluZVdlaWdodCI6MS4wLCJMaW5lVHlwZSI6MCwiUGFyZW50U3R5bGUiOnsiJHJlZiI6Ijk4In19LCJNYXJnaW4iOm51bGwsIlN0YXJ0RGF0ZVBvc2l0aW9uIjozLCJFbmREYXRlUG9zaXRpb24iOjQsIlRpdGxlUG9zaXRpb24iOjIsIkR1cmF0aW9uUG9zaXRpb24iOjAsIlBlcmNlbnRhZ2VDb21wbGV0ZWRQb3NpdGlvbiI6NiwiU3BhY2luZyI6NSwiSXNCZWxvd1RpbWViYW5kIjp0cnVlLCJQZXJjZW50YWdlQ29tcGxldGVTaGFwZU9wYWNpdHkiOjM1LCJTaGFwZVN0eWxlIjp7IiRpZCI6IjM1MSIsIk1hcmdpbiI6eyIkcmVmIjoiMTAyIn0sIlBhZGRpbmciOnsiJGlkIjoiMzUyIiwiVG9wIjowLCJMZWZ0IjoyLCJSaWdodCI6MiwiQm90dG9tIjowfSwiQmFja2dyb3VuZCI6eyIkaWQiOiIzNTMiLCJDb2xvciI6eyIkaWQiOiIzNTQiLCJBIjoyNTUsIlIiOjgwLCJHIjo4MCwiQiI6NzB9fSwiSXNWaXNpYmxlIjp0cnVlLCJXaWR0aCI6MC4wLCJIZWlnaHQiOjIyLjAsIkJvcmRlclN0eWxlIjp7IiRpZCI6IjM1NSIsIkxpbmVDb2xvciI6eyIkaWQiOiIzNTYiLCIkdHlwZSI6Ik5MUkUuQ29tbW9uLkRvbS5Tb2xpZENvbG9yQnJ1c2gsIE5MUkUuQ29tbW9uIiwiQ29sb3IiOnsiJGlkIjoiMzU3IiwiQSI6MjU1LCJSIjoyNTUsIkciOjAsIkIiOjB9fSwiTGluZVdlaWdodCI6MC4wLCJMaW5lVHlwZSI6MCwiUGFyZW50U3R5bGUiOm51bGx9LCJQYXJlbnRTdHlsZSI6eyIkcmVmIjoiMTAxIn19LCJUaXRsZVN0eWxlIjp7IiRpZCI6IjM1OCIsIkZvbnRTZXR0aW5ncyI6eyIkaWQiOiIzNTkiLCJGb250U2l6ZSI6MTAsIkZvbnROYW1lIjoiVGFob21hIiwiSXNCb2xkIjpmYWxzZSwiSXNJdGFsaWMiOmZhbHNlLCJJc1VuZGVybGluZWQiOmZhbHNlLCJQYXJlbnRTdHlsZSI6eyIkcmVmIjoiMTA4In19LCJBdXRvU2l6ZSI6MCwiRm9yZWdyb3VuZCI6eyIkcmVmIjoiMTA5In0sIk1heFdpZHRoIjoyMD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YwIiwiTGluZUNvbG9yIjpudWxsLCJMaW5lV2VpZ2h0IjowLjAsIkxpbmVUeXBlIjowLCJQYXJlbnRTdHlsZSI6bnVsbH0sIlBhcmVudFN0eWxlIjp7IiRyZWYiOiIxMDcifX0sIkRhdGVTdHlsZSI6eyIkaWQiOiIzNjEiLCJGb250U2V0dGluZ3MiOnsiJGlkIjoiMzYyIiwiRm9udFNpemUiOjExLCJGb250TmFtZSI6IlRhaG9tYSIsIklzQm9sZCI6ZmFsc2UsIklzSXRhbGljIjpmYWxzZSwiSXNVbmRlcmxpbmVkIjpmYWxzZSwiUGFyZW50U3R5bGUiOnsiJHJlZiI6IjExNSJ9fSwiQXV0b1NpemUiOjAsIkZvcmVncm91bmQiOnsiJGlkIjoiMzYzIiwiQ29sb3IiOnsiJGlkIjoiMzY0IiwiQSI6MjU1LCJSIjo4MCwiRyI6ODAsIkIiOjc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1IiwiTGluZUNvbG9yIjpudWxsLCJMaW5lV2VpZ2h0IjowLjAsIkxpbmVUeXBlIjowLCJQYXJlbnRTdHlsZSI6bnVsbH0sIlBhcmVudFN0eWxlIjp7IiRyZWYiOiIxMTQifX0sIkRhdGVGb3JtYXQiOnsiJGlkIjoiMzY2IiwiRm9ybWF0U3RyaW5nIjoiTS9kL3l5eXkiLCJTZXBhcmF0b3IiOiIvIiwiVXNlSW50ZXJuYXRpb25hbERhdGVGb3JtYXQiOmZhbHNlfSwiSXNWaXNpYmxlIjp0cnVlLCJQYXJlbnRTdHlsZSI6eyIkcmVmIjoiODAifX0sIkluZGV4IjoyLCJJZCI6IjRlNGM0MWJmLWQxMGQtNGQ2Mi1iY2IwLTQ2N2RmMjQzZGFhMCIsIkltcG9ydElkIjpudWxsLCJUaXRsZSI6IlBoYXNlIElJIiwiTm90ZSI6bnVsbCwiSHlwZXJsaW5rIjpudWxsLCJJc0NoYW5nZWQiOmZhbHNlLCJJc05ldyI6dHJ1ZX0seyIkaWQiOiIzNjciLCJHcm91cE5hbWUiOm51bGwsIlN0YXJ0RGF0ZSI6IjIwMTktMDYtMTZUMDA6MDA6MDBaIiwiRW5kRGF0ZSI6IjIwMTktMTEtMjhUMjM6NTk6NTkuOTk5WiIsIlBlcmNlbnRhZ2VDb21wbGV0ZSI6bnVsbCwiU3R5bGUiOnsiJGlkIjoiMzY4IiwiU2hhcGUiOjgsIlNoYXBlVGhpY2tuZXNzIjoyLCJEdXJhdGlvbkZvcm1hdCI6NSwiSW5jbHVkZU5vbldvcmtpbmdEYXlzSW5EdXJhdGlvbiI6ZmFsc2UsIlBlcmNlbnRhZ2VDb21wbGV0ZVN0eWxlIjp7IiRpZCI6IjM2OSIsIkZvbnRTZXR0aW5ncyI6eyIkaWQiOiIzNz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EiLCJMaW5lQ29sb3IiOm51bGwsIkxpbmVXZWlnaHQiOjAuMCwiTGluZVR5cGUiOjAsIlBhcmVudFN0eWxlIjpudWxsfSwiUGFyZW50U3R5bGUiOnsiJHJlZiI6IjgxIn19LCJEdXJhdGlvblN0eWxlIjp7IiRpZCI6IjM3MiIsIkZvbnRTZXR0aW5ncyI6eyIkaWQiOiIzNzMiLCJGb250U2l6ZSI6NywiRm9udE5hbWUiOiJDYWxpYnJpIiwiSXNCb2xkIjpmYWxzZSwiSXNJdGFsaWMiOmZhbHNlLCJJc1VuZGVybGluZWQiOmZhbHNlLCJQYXJlbnRTdHlsZSI6eyIkcmVmIjoiODkifX0sIkF1dG9TaXplIjowLCJGb3JlZ3JvdW5kIjp7IiRpZCI6IjM3NCIsIkNvbG9yIjp7IiRpZCI6IjM3N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3NiIsIkxpbmVDb2xvciI6bnVsbCwiTGluZVdlaWdodCI6MC4wLCJMaW5lVHlwZSI6MCwiUGFyZW50U3R5bGUiOm51bGx9LCJQYXJlbnRTdHlsZSI6eyIkcmVmIjoiODgifX0sIkhvcml6b250YWxDb25uZWN0b3JTdHlsZSI6eyIkaWQiOiIzNzciLCJMaW5lQ29sb3IiOnsiJHJlZiI6Ijk2In0sIkxpbmVXZWlnaHQiOjAuMCwiTGluZVR5cGUiOjAsIlBhcmVudFN0eWxlIjp7IiRyZWYiOiI5NSJ9fSwiVmVydGljYWxDb25uZWN0b3JTdHlsZSI6eyIkaWQiOiIzNzgiLCJMaW5lQ29sb3IiOnsiJHJlZiI6Ijk5In0sIkxpbmVXZWlnaHQiOjEuMCwiTGluZVR5cGUiOjAsIlBhcmVudFN0eWxlIjp7IiRyZWYiOiI5OCJ9fSwiTWFyZ2luIjpudWxsLCJTdGFydERhdGVQb3NpdGlvbiI6MywiRW5kRGF0ZVBvc2l0aW9uIjo0LCJUaXRsZVBvc2l0aW9uIjoyLCJEdXJhdGlvblBvc2l0aW9uIjowLCJQZXJjZW50YWdlQ29tcGxldGVkUG9zaXRpb24iOjYsIlNwYWNpbmciOjUsIklzQmVsb3dUaW1lYmFuZCI6dHJ1ZSwiUGVyY2VudGFnZUNvbXBsZXRlU2hhcGVPcGFjaXR5IjozNSwiU2hhcGVTdHlsZSI6eyIkaWQiOiIzNzkiLCJNYXJnaW4iOnsiJHJlZiI6IjEwMiJ9LCJQYWRkaW5nIjp7IiRpZCI6IjM4MCIsIlRvcCI6MCwiTGVmdCI6MiwiUmlnaHQiOjIsIkJvdHRvbSI6MH0sIkJhY2tncm91bmQiOnsiJGlkIjoiMzgxIiwiQ29sb3IiOnsiJGlkIjoiMzgyIiwiQSI6MjU1LCJSIjoxNzgsIkciOjM4LCJCIjowfX0sIklzVmlzaWJsZSI6dHJ1ZSwiV2lkdGgiOjAuMCwiSGVpZ2h0IjoyMi4wLCJCb3JkZXJTdHlsZSI6eyIkaWQiOiIzODMiLCJMaW5lQ29sb3IiOnsiJGlkIjoiMzg0IiwiJHR5cGUiOiJOTFJFLkNvbW1vbi5Eb20uU29saWRDb2xvckJydXNoLCBOTFJFLkNvbW1vbiIsIkNvbG9yIjp7IiRpZCI6IjM4NSIsIkEiOjI1NSwiUiI6MjU1LCJHIjowLCJCIjowfX0sIkxpbmVXZWlnaHQiOjAuMCwiTGluZVR5cGUiOjAsIlBhcmVudFN0eWxlIjpudWxsfSwiUGFyZW50U3R5bGUiOnsiJHJlZiI6IjEwMSJ9fSwiVGl0bGVTdHlsZSI6eyIkaWQiOiIzODYiLCJGb250U2V0dGluZ3MiOnsiJGlkIjoiMzg3IiwiRm9udFNpemUiOjEwLCJGb250TmFtZSI6IlRhaG9tYSIsIklzQm9sZCI6ZmFsc2UsIklzSXRhbGljIjpmYWxzZSwiSXNVbmRlcmxpbmVkIjpmYWxzZSwiUGFyZW50U3R5bGUiOnsiJHJlZiI6IjEwOCJ9fSwiQXV0b1NpemUiOjAsIkZvcmVncm91bmQiOnsiJHJlZiI6IjEwOSJ9LCJNYXhXaWR0aCI6MjA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4OCIsIkxpbmVDb2xvciI6bnVsbCwiTGluZVdlaWdodCI6MC4wLCJMaW5lVHlwZSI6MCwiUGFyZW50U3R5bGUiOm51bGx9LCJQYXJlbnRTdHlsZSI6eyIkcmVmIjoiMTA3In19LCJEYXRlU3R5bGUiOnsiJGlkIjoiMzg5IiwiRm9udFNldHRpbmdzIjp7IiRpZCI6IjM5MCIsIkZvbnRTaXplIjoxMSwiRm9udE5hbWUiOiJUYWhvbWEiLCJJc0JvbGQiOmZhbHNlLCJJc0l0YWxpYyI6ZmFsc2UsIklzVW5kZXJsaW5lZCI6ZmFsc2UsIlBhcmVudFN0eWxlIjp7IiRyZWYiOiIxMTUifX0sIkF1dG9TaXplIjowLCJGb3JlZ3JvdW5kIjp7IiRpZCI6IjM5MSIsIkNvbG9yIjp7IiRpZCI6IjM5MiIsIkEiOjI1NSwiUiI6ODAsIkciOjgwLCJCIjo3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5MyIsIkxpbmVDb2xvciI6bnVsbCwiTGluZVdlaWdodCI6MC4wLCJMaW5lVHlwZSI6MCwiUGFyZW50U3R5bGUiOm51bGx9LCJQYXJlbnRTdHlsZSI6eyIkcmVmIjoiMTE0In19LCJEYXRlRm9ybWF0Ijp7IiRpZCI6IjM5NCIsIkZvcm1hdFN0cmluZyI6Ik0vZC95eXl5IiwiU2VwYXJhdG9yIjoiLyIsIlVzZUludGVybmF0aW9uYWxEYXRlRm9ybWF0IjpmYWxzZX0sIklzVmlzaWJsZSI6dHJ1ZSwiUGFyZW50U3R5bGUiOnsiJHJlZiI6IjgwIn19LCJJbmRleCI6MywiSWQiOiI2ZGNhMWQ2OC0yYmE0LTRlNTctOWRlOC03MWIyZjYzZTQyZGEiLCJJbXBvcnRJZCI6bnVsbCwiVGl0bGUiOiJQaGFzZSBJSUkiLCJOb3RlIjpudWxsLCJIeXBlcmxpbmsiOm51bGwsIklzQ2hhbmdlZCI6ZmFsc2UsIklzTmV3Ijp0cnVlfV0sIk1zUHJvamVjdEl0ZW1zVHJlZSI6eyIkaWQiOiIzOTUiLCJSb290Ijp7IkltcG9ydElkIjpudWxsLCJJc0ltcG9ydGVkIjpmYWxzZSwiQ2hpbGRyZW4iOltdfX0sIk1ldGFkYXRhIjp7IiRpZCI6IjM5NiJ9LCJTZXR0aW5ncyI6eyIkaWQiOiIzOTc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FFF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API Superstore-Project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2014-05-08T22:29:45Z</dcterms:created>
  <dcterms:modified xsi:type="dcterms:W3CDTF">2017-03-04T21:02:24Z</dcterms:modified>
</cp:coreProperties>
</file>