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79" r:id="rId6"/>
    <p:sldId id="280" r:id="rId7"/>
    <p:sldId id="281" r:id="rId8"/>
    <p:sldId id="282" r:id="rId9"/>
    <p:sldId id="284" r:id="rId10"/>
    <p:sldId id="285" r:id="rId11"/>
    <p:sldId id="286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35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30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029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72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21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1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37160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CHATBOT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1" y="3614468"/>
            <a:ext cx="3485075" cy="1570009"/>
          </a:xfrm>
        </p:spPr>
        <p:txBody>
          <a:bodyPr>
            <a:normAutofit/>
          </a:bodyPr>
          <a:lstStyle/>
          <a:p>
            <a:pPr algn="l"/>
            <a:r>
              <a:rPr lang="en-US" sz="1600" u="sng" dirty="0"/>
              <a:t>Submitted to</a:t>
            </a:r>
            <a:r>
              <a:rPr lang="en-US" sz="1600" dirty="0"/>
              <a:t> : Garima Sharma</a:t>
            </a:r>
          </a:p>
          <a:p>
            <a:pPr algn="l"/>
            <a:r>
              <a:rPr lang="en-US" sz="1600" u="sng" dirty="0"/>
              <a:t>Submitted by</a:t>
            </a:r>
            <a:r>
              <a:rPr lang="en-US" sz="1600" dirty="0"/>
              <a:t> : Syed Amaan Hasan</a:t>
            </a:r>
          </a:p>
          <a:p>
            <a:pPr algn="l"/>
            <a:r>
              <a:rPr lang="en-US" sz="1600" u="sng" dirty="0"/>
              <a:t>Section</a:t>
            </a:r>
            <a:r>
              <a:rPr lang="en-US" sz="1600" dirty="0"/>
              <a:t> : E</a:t>
            </a:r>
          </a:p>
          <a:p>
            <a:pPr algn="l"/>
            <a:r>
              <a:rPr lang="en-US" sz="1600" u="sng" dirty="0"/>
              <a:t>University Roll no</a:t>
            </a:r>
            <a:r>
              <a:rPr lang="en-US" sz="1600" dirty="0"/>
              <a:t> : 2019173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9C4FBD-CF41-A9B2-E463-B0EEBD383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54" y="239384"/>
            <a:ext cx="1574140" cy="4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979" y="1759790"/>
            <a:ext cx="3485073" cy="414068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1" y="2355012"/>
            <a:ext cx="3485075" cy="282946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/>
              <a:t>In this project we learned :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/>
              <a:t>How to build a chatbot.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/>
              <a:t>Where chat bots are applied such as in business and webapps.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/>
              <a:t>Using Chatterbot module.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/>
              <a:t>Use of python in machine learning and Natural language processing.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/>
              <a:t>Train chatbot with custom inputs.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9C4FBD-CF41-A9B2-E463-B0EEBD383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54" y="239384"/>
            <a:ext cx="1574140" cy="4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5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59B2FE0-AA89-2B95-CB5E-3564FA04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8958" y="2516038"/>
            <a:ext cx="12191999" cy="1257300"/>
          </a:xfrm>
        </p:spPr>
        <p:txBody>
          <a:bodyPr>
            <a:normAutofit fontScale="90000"/>
          </a:bodyPr>
          <a:lstStyle/>
          <a:p>
            <a:r>
              <a:rPr lang="en-IN" sz="8800" b="1" u="sng" dirty="0">
                <a:solidFill>
                  <a:schemeClr val="bg1"/>
                </a:solidFill>
              </a:rPr>
              <a:t>Thank</a:t>
            </a:r>
            <a:r>
              <a:rPr lang="en-IN" sz="8800" b="1" u="sng" dirty="0"/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216890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Content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2449902"/>
            <a:ext cx="4403596" cy="3341298"/>
          </a:xfrm>
        </p:spPr>
        <p:txBody>
          <a:bodyPr anchor="t"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/>
              <a:t>About Chat Bot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/>
              <a:t>Language used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Output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/>
              <a:t>Conclusion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021" y="609600"/>
            <a:ext cx="4403596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Introduction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757" y="1958904"/>
            <a:ext cx="4403596" cy="4520242"/>
          </a:xfrm>
        </p:spPr>
        <p:txBody>
          <a:bodyPr anchor="t"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computer program designed to simulate conversation with human users, especially over the internet.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be using Python language to create a chatbot using the chatterbot module.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1800" b="0" i="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ChatterBot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Python library built based on machine learning with an inbuilt conversational dialog flow and training engine.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1800" u="sng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Installing package</a:t>
            </a: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 install chatterbot</a:t>
            </a:r>
            <a:endParaRPr lang="en-US" sz="16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4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819" y="609600"/>
            <a:ext cx="3398798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About Chatbot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819" y="2001328"/>
            <a:ext cx="3331534" cy="4477817"/>
          </a:xfrm>
        </p:spPr>
        <p:txBody>
          <a:bodyPr anchor="t">
            <a:normAutofit lnSpcReduction="1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Gives quick solution to complaints or queries.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 human effort as it is available 24X7.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customer waiting time and efforts.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multiple languages.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Understands customer requirements through Business Intelligence.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point answers to problems.</a:t>
            </a:r>
            <a:endParaRPr lang="en-US" sz="16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2D2846-B1E5-E374-EA4F-92BB5D1E7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54" y="1311215"/>
            <a:ext cx="7632872" cy="486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8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021" y="609600"/>
            <a:ext cx="4403596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/>
              <a:t>Understanding Chatterbot Library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757" y="2189648"/>
            <a:ext cx="4403596" cy="4289497"/>
          </a:xfrm>
        </p:spPr>
        <p:txBody>
          <a:bodyPr anchor="t">
            <a:normAutofit/>
          </a:bodyPr>
          <a:lstStyle/>
          <a:p>
            <a:pPr marL="3798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developed to provide automated responses to user input.</a:t>
            </a:r>
          </a:p>
          <a:p>
            <a:pPr marL="3798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uses Machine learning algorithms and Natural Language Processing.</a:t>
            </a:r>
          </a:p>
          <a:p>
            <a:pPr marL="3798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Chatbot library is language independent, giving it an edge in chatbot development.</a:t>
            </a:r>
          </a:p>
          <a:p>
            <a:pPr marL="3798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program picks the most appropriate response from the nearest statement available in the library that matches the user input.</a:t>
            </a:r>
          </a:p>
        </p:txBody>
      </p:sp>
    </p:spTree>
    <p:extLst>
      <p:ext uri="{BB962C8B-B14F-4D97-AF65-F5344CB8AC3E}">
        <p14:creationId xmlns:p14="http://schemas.microsoft.com/office/powerpoint/2010/main" val="320993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05242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Preparing Chat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1" y="2978987"/>
            <a:ext cx="3485075" cy="2205491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dirty="0"/>
              <a:t>Installing Modules 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b="1" dirty="0">
                <a:solidFill>
                  <a:schemeClr val="accent1"/>
                </a:solidFill>
              </a:rPr>
              <a:t>Chatterbot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400" b="1" dirty="0" err="1">
                <a:solidFill>
                  <a:schemeClr val="accent1"/>
                </a:solidFill>
              </a:rPr>
              <a:t>Chatterbot.trainer</a:t>
            </a:r>
            <a:endParaRPr lang="en-US" sz="1400" dirty="0"/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/>
              <a:t>Creating </a:t>
            </a:r>
            <a:r>
              <a:rPr lang="en-US" sz="1600" dirty="0" err="1"/>
              <a:t>ChatBot</a:t>
            </a:r>
            <a:r>
              <a:rPr lang="en-US" sz="1600" dirty="0"/>
              <a:t> using chatbot functions.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9DA2B-489F-036D-54EF-80FBA914E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07" y="1863306"/>
            <a:ext cx="6213928" cy="308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0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3992" y="1673524"/>
            <a:ext cx="3301043" cy="1086929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Adding custom conversation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1" y="3114136"/>
            <a:ext cx="3485075" cy="2070342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dirty="0"/>
              <a:t>Create conversation in the form of list, wherein string 1 is user input, and string 2 is response.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/>
              <a:t>Using </a:t>
            </a:r>
            <a:r>
              <a:rPr lang="en-US" sz="1600" dirty="0">
                <a:solidFill>
                  <a:schemeClr val="accent1"/>
                </a:solidFill>
              </a:rPr>
              <a:t>train()</a:t>
            </a:r>
            <a:r>
              <a:rPr lang="en-US" sz="1600" dirty="0"/>
              <a:t> of chatbot trainer module to feed conversation to the chatbot.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E98A57-D4DC-D288-700B-23C5FDF87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20" y="1980645"/>
            <a:ext cx="6073666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8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757" y="517585"/>
            <a:ext cx="4643398" cy="1062465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/>
              <a:t>Language Used : </a:t>
            </a:r>
            <a:r>
              <a:rPr lang="en-US" sz="3200" u="sng" dirty="0">
                <a:solidFill>
                  <a:schemeClr val="accent1"/>
                </a:solidFill>
              </a:rPr>
              <a:t>PYTHON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757" y="2189648"/>
            <a:ext cx="4403596" cy="4289497"/>
          </a:xfrm>
        </p:spPr>
        <p:txBody>
          <a:bodyPr anchor="t">
            <a:normAutofit lnSpcReduction="10000"/>
          </a:bodyPr>
          <a:lstStyle/>
          <a:p>
            <a:pPr marL="3798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 to its inbuilt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ChatterBot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module, which has numerous inbuilt functions.</a:t>
            </a:r>
          </a:p>
          <a:p>
            <a:pPr marL="3798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being useful in Machine learning and Natural Language Processing.</a:t>
            </a:r>
          </a:p>
          <a:p>
            <a:pPr marL="3798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has easier which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eases human efforts in writing program for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798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is platform independent which makes it easier to run chatbot on different platforms.</a:t>
            </a:r>
          </a:p>
          <a:p>
            <a:pPr marL="3798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Python’s inbuilt libraries can be used to enhance the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such as for mathematical calculations, graphics etc.</a:t>
            </a:r>
          </a:p>
          <a:p>
            <a:pPr marL="379800" indent="-342900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3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627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3993" y="1774572"/>
            <a:ext cx="3301043" cy="43132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u="sng" dirty="0"/>
              <a:t>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1" y="2596551"/>
            <a:ext cx="3485075" cy="258792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dirty="0"/>
              <a:t>Syntax to get responses from the chatbot is as follows:</a:t>
            </a:r>
          </a:p>
          <a:p>
            <a:pPr lvl="1" algn="l"/>
            <a:r>
              <a:rPr lang="en-US" sz="1600" dirty="0" err="1">
                <a:solidFill>
                  <a:schemeClr val="accent1"/>
                </a:solidFill>
              </a:rPr>
              <a:t>myBot.get_response</a:t>
            </a:r>
            <a:r>
              <a:rPr lang="en-US" sz="1600" dirty="0">
                <a:solidFill>
                  <a:schemeClr val="accent1"/>
                </a:solidFill>
              </a:rPr>
              <a:t>(“question”)</a:t>
            </a:r>
          </a:p>
          <a:p>
            <a:pPr lvl="1" algn="l"/>
            <a:r>
              <a:rPr lang="en-US" sz="1600" dirty="0">
                <a:solidFill>
                  <a:schemeClr val="tx1"/>
                </a:solidFill>
              </a:rPr>
              <a:t>Where :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</a:rPr>
              <a:t>Get_response</a:t>
            </a:r>
            <a:r>
              <a:rPr lang="en-US" sz="1600" dirty="0">
                <a:solidFill>
                  <a:schemeClr val="tx1"/>
                </a:solidFill>
              </a:rPr>
              <a:t> is an inbuilt function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</a:rPr>
              <a:t>myBot</a:t>
            </a:r>
            <a:r>
              <a:rPr lang="en-US" sz="1600" dirty="0">
                <a:solidFill>
                  <a:schemeClr val="tx1"/>
                </a:solidFill>
              </a:rPr>
              <a:t> is the bot variable in which we created the chatbot	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ED2F1B-8CEC-BE72-7907-8F2466CA9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04" y="406333"/>
            <a:ext cx="3066854" cy="3599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9D3A7C-47C3-F95A-3BFD-DF6CB17AF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04" y="4576496"/>
            <a:ext cx="3066854" cy="16520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F2BF51-9CE5-F2AB-B9AB-3867CA9EFB2E}"/>
              </a:ext>
            </a:extLst>
          </p:cNvPr>
          <p:cNvSpPr txBox="1"/>
          <p:nvPr/>
        </p:nvSpPr>
        <p:spPr>
          <a:xfrm>
            <a:off x="994275" y="4033087"/>
            <a:ext cx="339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Training </a:t>
            </a:r>
            <a:r>
              <a:rPr lang="en-IN" sz="1200" dirty="0" err="1">
                <a:solidFill>
                  <a:schemeClr val="bg1"/>
                </a:solidFill>
              </a:rPr>
              <a:t>ChatBot</a:t>
            </a:r>
            <a:r>
              <a:rPr lang="en-IN" sz="1200" dirty="0">
                <a:solidFill>
                  <a:schemeClr val="bg1"/>
                </a:solidFill>
              </a:rPr>
              <a:t> with ML, and NLP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BC2AE-DA7F-C010-3146-2A27D0C100F9}"/>
              </a:ext>
            </a:extLst>
          </p:cNvPr>
          <p:cNvSpPr txBox="1"/>
          <p:nvPr/>
        </p:nvSpPr>
        <p:spPr>
          <a:xfrm>
            <a:off x="1167323" y="6283803"/>
            <a:ext cx="2275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Conversation with </a:t>
            </a:r>
            <a:r>
              <a:rPr lang="en-IN" sz="1400" dirty="0" err="1">
                <a:solidFill>
                  <a:schemeClr val="bg1"/>
                </a:solidFill>
              </a:rPr>
              <a:t>ChatBot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52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{0A2E0713-CF79-424B-AD03-E8342B3BFF9F}tf55705232_win32</Template>
  <TotalTime>107</TotalTime>
  <Words>427</Words>
  <Application>Microsoft Office PowerPoint</Application>
  <PresentationFormat>Widescreen</PresentationFormat>
  <Paragraphs>64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Goudy Old Style</vt:lpstr>
      <vt:lpstr>Wingdings 2</vt:lpstr>
      <vt:lpstr>SlateVTI</vt:lpstr>
      <vt:lpstr>CHATBOT IN PYTHON</vt:lpstr>
      <vt:lpstr>Content </vt:lpstr>
      <vt:lpstr>Introduction</vt:lpstr>
      <vt:lpstr>About Chatbot</vt:lpstr>
      <vt:lpstr>Understanding Chatterbot Library </vt:lpstr>
      <vt:lpstr>Preparing Chat Bot</vt:lpstr>
      <vt:lpstr>Adding custom conversation</vt:lpstr>
      <vt:lpstr>Language Used : PYTHON</vt:lpstr>
      <vt:lpstr>Output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IN PYTHON</dc:title>
  <dc:creator>amaan hasan</dc:creator>
  <cp:lastModifiedBy>amaan hasan</cp:lastModifiedBy>
  <cp:revision>3</cp:revision>
  <dcterms:created xsi:type="dcterms:W3CDTF">2022-12-10T04:51:22Z</dcterms:created>
  <dcterms:modified xsi:type="dcterms:W3CDTF">2022-12-10T08:52:12Z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