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60" y="2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5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4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8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1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7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814-B94C-473C-AF69-EEF9B37A2DC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9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5814-B94C-473C-AF69-EEF9B37A2DC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479EE-4639-4EB7-8AF7-71B11FEE5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9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NULL" TargetMode="External"/><Relationship Id="rId1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NULL" TargetMode="External"/><Relationship Id="rId17" Type="http://schemas.openxmlformats.org/officeDocument/2006/relationships/hyperlink" Target="NULL" TargetMode="External"/><Relationship Id="rId2" Type="http://schemas.openxmlformats.org/officeDocument/2006/relationships/slideLayout" Target="../slideLayouts/slideLayout7.xml"/><Relationship Id="rId16" Type="http://schemas.openxmlformats.org/officeDocument/2006/relationships/hyperlink" Target="NULL" TargetMode="External"/><Relationship Id="rId1" Type="http://schemas.openxmlformats.org/officeDocument/2006/relationships/customXml" Target="../../customXml/item1.xml"/><Relationship Id="rId6" Type="http://schemas.openxmlformats.org/officeDocument/2006/relationships/image" Target="../media/image4.png"/><Relationship Id="rId11" Type="http://schemas.openxmlformats.org/officeDocument/2006/relationships/hyperlink" Target="NULL" TargetMode="External"/><Relationship Id="rId5" Type="http://schemas.openxmlformats.org/officeDocument/2006/relationships/image" Target="../media/image3.png"/><Relationship Id="rId15" Type="http://schemas.openxmlformats.org/officeDocument/2006/relationships/hyperlink" Target="NULL" TargetMode="External"/><Relationship Id="rId10" Type="http://schemas.openxmlformats.org/officeDocument/2006/relationships/hyperlink" Target="NULL" TargetMode="External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hyperlink" Target="NULL" TargetMode="External"/><Relationship Id="rId14" Type="http://schemas.openxmlformats.org/officeDocument/2006/relationships/hyperlink" Target="NUL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1595345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127533" y="682165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www.wouldyourather.com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5" name="Rectangle 74"/>
          <p:cNvSpPr/>
          <p:nvPr/>
        </p:nvSpPr>
        <p:spPr>
          <a:xfrm>
            <a:off x="1722879" y="678771"/>
            <a:ext cx="8990842" cy="836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271920" y="1925844"/>
            <a:ext cx="508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b="1" dirty="0" err="1" smtClean="0"/>
              <a:t>Recent</a:t>
            </a:r>
            <a:r>
              <a:rPr lang="fi-FI" sz="3200" b="1" dirty="0" smtClean="0"/>
              <a:t> </a:t>
            </a:r>
            <a:r>
              <a:rPr lang="fi-FI" sz="3200" b="1" dirty="0" err="1" smtClean="0"/>
              <a:t>Polls</a:t>
            </a:r>
            <a:endParaRPr lang="en-US" sz="2400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4682723" y="2573857"/>
            <a:ext cx="1263231" cy="292388"/>
            <a:chOff x="2621794" y="2972136"/>
            <a:chExt cx="1263231" cy="292388"/>
          </a:xfrm>
        </p:grpSpPr>
        <p:sp>
          <p:nvSpPr>
            <p:cNvPr id="52" name="Content"/>
            <p:cNvSpPr txBox="1"/>
            <p:nvPr/>
          </p:nvSpPr>
          <p:spPr>
            <a:xfrm>
              <a:off x="2621794" y="2972136"/>
              <a:ext cx="1263231" cy="292388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fi-FI" sz="1600" dirty="0" err="1" smtClean="0">
                  <a:ea typeface="Segoe UI" pitchFamily="34" charset="0"/>
                  <a:cs typeface="Segoe UI" pitchFamily="34" charset="0"/>
                </a:rPr>
                <a:t>Unanswered</a:t>
              </a:r>
              <a:endParaRPr lang="en-US" sz="1600" dirty="0"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621794" y="3043070"/>
              <a:ext cx="119960" cy="119922"/>
              <a:chOff x="4356895" y="3374807"/>
              <a:chExt cx="119960" cy="119922"/>
            </a:xfrm>
          </p:grpSpPr>
          <p:sp>
            <p:nvSpPr>
              <p:cNvPr id="54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55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3481756" y="2571488"/>
            <a:ext cx="1045223" cy="292388"/>
            <a:chOff x="4188076" y="2545195"/>
            <a:chExt cx="1045223" cy="292388"/>
          </a:xfrm>
        </p:grpSpPr>
        <p:sp>
          <p:nvSpPr>
            <p:cNvPr id="62" name="Content"/>
            <p:cNvSpPr txBox="1"/>
            <p:nvPr/>
          </p:nvSpPr>
          <p:spPr>
            <a:xfrm>
              <a:off x="4188076" y="2545195"/>
              <a:ext cx="1045223" cy="292388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600" dirty="0" smtClean="0">
                  <a:ea typeface="Segoe UI" pitchFamily="34" charset="0"/>
                  <a:cs typeface="Segoe UI" pitchFamily="34" charset="0"/>
                </a:rPr>
                <a:t>Answered</a:t>
              </a:r>
              <a:endParaRPr lang="en-US" sz="1600" dirty="0"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Circle"/>
            <p:cNvSpPr/>
            <p:nvPr/>
          </p:nvSpPr>
          <p:spPr>
            <a:xfrm>
              <a:off x="4188076" y="2616129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309294" y="2529806"/>
            <a:ext cx="1099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smtClean="0"/>
              <a:t>Show </a:t>
            </a:r>
            <a:r>
              <a:rPr lang="fi-FI" sz="1600" dirty="0" err="1" smtClean="0"/>
              <a:t>only</a:t>
            </a:r>
            <a:r>
              <a:rPr lang="fi-FI" sz="1600" dirty="0" smtClean="0"/>
              <a:t>:</a:t>
            </a:r>
            <a:endParaRPr lang="en-US" sz="1600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35095"/>
              </p:ext>
            </p:extLst>
          </p:nvPr>
        </p:nvGraphicFramePr>
        <p:xfrm>
          <a:off x="2309294" y="3042633"/>
          <a:ext cx="8069378" cy="1554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69378">
                  <a:extLst>
                    <a:ext uri="{9D8B030D-6E8A-4147-A177-3AD203B41FA5}">
                      <a16:colId xmlns:a16="http://schemas.microsoft.com/office/drawing/2014/main" val="1913240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sz="2800" u="sng" dirty="0" smtClean="0">
                          <a:hlinkClick r:id="rId9" invalidUrl="http:///"/>
                        </a:rPr>
                        <a:t>Mac VS PC?</a:t>
                      </a:r>
                      <a:endParaRPr lang="en-US" sz="28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02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800" u="sng" dirty="0" smtClean="0">
                          <a:hlinkClick r:id="rId10" invalidUrl="http:///"/>
                        </a:rPr>
                        <a:t>iOS</a:t>
                      </a:r>
                      <a:r>
                        <a:rPr lang="fi-FI" sz="2800" u="sng" baseline="0" dirty="0" smtClean="0">
                          <a:hlinkClick r:id="rId11" invalidUrl="http:///"/>
                        </a:rPr>
                        <a:t> VS Android</a:t>
                      </a:r>
                      <a:r>
                        <a:rPr lang="fi-FI" sz="2800" u="sng" dirty="0" smtClean="0">
                          <a:hlinkClick r:id="rId12" invalidUrl="http:///"/>
                        </a:rPr>
                        <a:t>?</a:t>
                      </a:r>
                      <a:endParaRPr lang="en-US" sz="2800" u="sn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3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800" u="sng" dirty="0" smtClean="0">
                          <a:hlinkClick r:id="rId13" invalidUrl="http:///"/>
                        </a:rPr>
                        <a:t>Life </a:t>
                      </a:r>
                      <a:r>
                        <a:rPr lang="fi-FI" sz="2800" u="sng" dirty="0" err="1" smtClean="0">
                          <a:hlinkClick r:id="rId14" invalidUrl="http:///"/>
                        </a:rPr>
                        <a:t>vs</a:t>
                      </a:r>
                      <a:r>
                        <a:rPr lang="fi-FI" sz="2800" u="sng" dirty="0" smtClean="0">
                          <a:hlinkClick r:id="rId15" invalidUrl="http:///"/>
                        </a:rPr>
                        <a:t> </a:t>
                      </a:r>
                      <a:r>
                        <a:rPr lang="fi-FI" sz="2800" u="sng" dirty="0" err="1" smtClean="0">
                          <a:hlinkClick r:id="rId16" invalidUrl="http:///"/>
                        </a:rPr>
                        <a:t>Death</a:t>
                      </a:r>
                      <a:r>
                        <a:rPr lang="fi-FI" sz="2800" u="sng" dirty="0" smtClean="0">
                          <a:hlinkClick r:id="rId17" invalidUrl="http:///"/>
                        </a:rPr>
                        <a:t>?</a:t>
                      </a:r>
                      <a:endParaRPr lang="en-US" sz="2800" u="sn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8295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1722122" y="678769"/>
            <a:ext cx="2571744" cy="8366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WOULD YOU RATHER?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40358" y="912453"/>
            <a:ext cx="158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LEADERBOARD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272797" y="674236"/>
            <a:ext cx="914400" cy="1109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338774" y="1892564"/>
            <a:ext cx="2039898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err="1" smtClean="0"/>
              <a:t>Create</a:t>
            </a:r>
            <a:r>
              <a:rPr lang="fi-FI" b="1" dirty="0" smtClean="0"/>
              <a:t> </a:t>
            </a:r>
            <a:r>
              <a:rPr lang="fi-FI" b="1" dirty="0" err="1" smtClean="0"/>
              <a:t>Poll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343164" y="91245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HOME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9717703" y="759963"/>
            <a:ext cx="979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Hi, </a:t>
            </a:r>
            <a:r>
              <a:rPr lang="fi-FI" b="1" dirty="0" smtClean="0">
                <a:solidFill>
                  <a:schemeClr val="bg1"/>
                </a:solidFill>
              </a:rPr>
              <a:t>Otto </a:t>
            </a:r>
          </a:p>
          <a:p>
            <a:r>
              <a:rPr lang="fi-FI" u="sng" dirty="0" err="1" smtClean="0">
                <a:solidFill>
                  <a:srgbClr val="00B0F0"/>
                </a:solidFill>
              </a:rPr>
              <a:t>Logout</a:t>
            </a:r>
            <a:endParaRPr lang="en-US" u="sng" dirty="0">
              <a:solidFill>
                <a:srgbClr val="00B0F0"/>
              </a:solidFill>
            </a:endParaRPr>
          </a:p>
        </p:txBody>
      </p:sp>
      <p:pic>
        <p:nvPicPr>
          <p:cNvPr id="85" name="Picture 84" descr="How to create a circular ImageView in Android? - Stack ...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97151" l="9641" r="896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11" y="782255"/>
            <a:ext cx="821499" cy="6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1595345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127533" y="682165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www.wouldyourather.com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5" name="Rectangle 74"/>
          <p:cNvSpPr/>
          <p:nvPr/>
        </p:nvSpPr>
        <p:spPr>
          <a:xfrm>
            <a:off x="1722879" y="678771"/>
            <a:ext cx="8990842" cy="836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271920" y="1925844"/>
            <a:ext cx="5080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b="1" dirty="0" err="1" smtClean="0"/>
              <a:t>Leaderboard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1722122" y="678769"/>
            <a:ext cx="2571744" cy="8366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 smtClean="0">
                <a:solidFill>
                  <a:schemeClr val="tx1"/>
                </a:solidFill>
              </a:rPr>
              <a:t>WOULD YOU RATHER?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340357" y="656247"/>
            <a:ext cx="1589643" cy="1109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40358" y="912453"/>
            <a:ext cx="16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smtClean="0"/>
              <a:t>LEADERBOARD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343164" y="91245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717703" y="759963"/>
            <a:ext cx="979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Hi, </a:t>
            </a:r>
            <a:r>
              <a:rPr lang="fi-FI" b="1" dirty="0" smtClean="0">
                <a:solidFill>
                  <a:schemeClr val="bg1"/>
                </a:solidFill>
              </a:rPr>
              <a:t>Otto </a:t>
            </a:r>
          </a:p>
          <a:p>
            <a:r>
              <a:rPr lang="fi-FI" u="sng" dirty="0" err="1" smtClean="0">
                <a:solidFill>
                  <a:srgbClr val="00B0F0"/>
                </a:solidFill>
              </a:rPr>
              <a:t>Logout</a:t>
            </a:r>
            <a:endParaRPr lang="en-US" u="sng" dirty="0">
              <a:solidFill>
                <a:srgbClr val="00B0F0"/>
              </a:solidFill>
            </a:endParaRPr>
          </a:p>
        </p:txBody>
      </p:sp>
      <p:pic>
        <p:nvPicPr>
          <p:cNvPr id="85" name="Picture 84" descr="How to create a circular ImageView in Android? - Stack ...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151" l="9641" r="896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11" y="782255"/>
            <a:ext cx="821499" cy="646516"/>
          </a:xfrm>
          <a:prstGeom prst="rect">
            <a:avLst/>
          </a:prstGeom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91525"/>
              </p:ext>
            </p:extLst>
          </p:nvPr>
        </p:nvGraphicFramePr>
        <p:xfrm>
          <a:off x="2214692" y="2703179"/>
          <a:ext cx="8326717" cy="268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608">
                  <a:extLst>
                    <a:ext uri="{9D8B030D-6E8A-4147-A177-3AD203B41FA5}">
                      <a16:colId xmlns:a16="http://schemas.microsoft.com/office/drawing/2014/main" val="425948139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510574985"/>
                    </a:ext>
                  </a:extLst>
                </a:gridCol>
                <a:gridCol w="1561040">
                  <a:extLst>
                    <a:ext uri="{9D8B030D-6E8A-4147-A177-3AD203B41FA5}">
                      <a16:colId xmlns:a16="http://schemas.microsoft.com/office/drawing/2014/main" val="628233946"/>
                    </a:ext>
                  </a:extLst>
                </a:gridCol>
                <a:gridCol w="2204667">
                  <a:extLst>
                    <a:ext uri="{9D8B030D-6E8A-4147-A177-3AD203B41FA5}">
                      <a16:colId xmlns:a16="http://schemas.microsoft.com/office/drawing/2014/main" val="102951003"/>
                    </a:ext>
                  </a:extLst>
                </a:gridCol>
                <a:gridCol w="2584702">
                  <a:extLst>
                    <a:ext uri="{9D8B030D-6E8A-4147-A177-3AD203B41FA5}">
                      <a16:colId xmlns:a16="http://schemas.microsoft.com/office/drawing/2014/main" val="205795198"/>
                    </a:ext>
                  </a:extLst>
                </a:gridCol>
              </a:tblGrid>
              <a:tr h="670405"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000" b="1" i="0" dirty="0" err="1" smtClean="0">
                          <a:solidFill>
                            <a:schemeClr val="tx1"/>
                          </a:solidFill>
                        </a:rPr>
                        <a:t>Asked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000" b="1" i="0" dirty="0" err="1" smtClean="0">
                          <a:solidFill>
                            <a:schemeClr val="tx1"/>
                          </a:solidFill>
                        </a:rPr>
                        <a:t>Answered</a:t>
                      </a:r>
                      <a:endParaRPr lang="en-US" sz="20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956711"/>
                  </a:ext>
                </a:extLst>
              </a:tr>
              <a:tr h="670405">
                <a:tc>
                  <a:txBody>
                    <a:bodyPr/>
                    <a:lstStyle/>
                    <a:p>
                      <a:pPr algn="ctr"/>
                      <a:r>
                        <a:rPr lang="fi-FI" sz="2800" b="1" dirty="0" smtClean="0"/>
                        <a:t>1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b="0" dirty="0" smtClean="0"/>
                        <a:t>Otto</a:t>
                      </a:r>
                      <a:r>
                        <a:rPr lang="fi-FI" sz="2800" dirty="0" smtClean="0"/>
                        <a:t> 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dirty="0" smtClean="0"/>
                        <a:t>42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dirty="0" smtClean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89963"/>
                  </a:ext>
                </a:extLst>
              </a:tr>
              <a:tr h="670405">
                <a:tc>
                  <a:txBody>
                    <a:bodyPr/>
                    <a:lstStyle/>
                    <a:p>
                      <a:pPr algn="ctr"/>
                      <a:r>
                        <a:rPr lang="fi-FI" sz="2800" b="1" dirty="0" smtClean="0"/>
                        <a:t>2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b="0" dirty="0" smtClean="0"/>
                        <a:t>Jamppa</a:t>
                      </a:r>
                      <a:r>
                        <a:rPr lang="fi-FI" sz="2800" dirty="0" smtClean="0"/>
                        <a:t> 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dirty="0" smtClean="0"/>
                        <a:t>22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dirty="0" smtClean="0"/>
                        <a:t>12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841707"/>
                  </a:ext>
                </a:extLst>
              </a:tr>
              <a:tr h="670405">
                <a:tc>
                  <a:txBody>
                    <a:bodyPr/>
                    <a:lstStyle/>
                    <a:p>
                      <a:pPr algn="ctr"/>
                      <a:r>
                        <a:rPr lang="fi-FI" sz="2800" b="1" dirty="0" smtClean="0"/>
                        <a:t>3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b="0" dirty="0" smtClean="0"/>
                        <a:t>Joku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dirty="0" smtClean="0"/>
                        <a:t>11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2800" dirty="0" smtClean="0"/>
                        <a:t>5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089612"/>
                  </a:ext>
                </a:extLst>
              </a:tr>
            </a:tbl>
          </a:graphicData>
        </a:graphic>
      </p:graphicFrame>
      <p:pic>
        <p:nvPicPr>
          <p:cNvPr id="60" name="Picture 59" descr="How to create a circular ImageView in Android? - Stack ...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151" l="9641" r="896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11" y="3397473"/>
            <a:ext cx="821499" cy="646516"/>
          </a:xfrm>
          <a:prstGeom prst="rect">
            <a:avLst/>
          </a:prstGeom>
        </p:spPr>
      </p:pic>
      <p:pic>
        <p:nvPicPr>
          <p:cNvPr id="61" name="Picture 60" descr="How to create a circular ImageView in Android? - Stack ...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151" l="9641" r="896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11" y="4091767"/>
            <a:ext cx="821499" cy="646516"/>
          </a:xfrm>
          <a:prstGeom prst="rect">
            <a:avLst/>
          </a:prstGeom>
        </p:spPr>
      </p:pic>
      <p:pic>
        <p:nvPicPr>
          <p:cNvPr id="65" name="Picture 64" descr="How to create a circular ImageView in Android? - Stack ...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7151" l="9641" r="896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11" y="4778137"/>
            <a:ext cx="821499" cy="6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81A391A-97E2-4749-A0A9-66BFA62F6FF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0E6584B-717D-4514-9F22-FB3540F169E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446E4FF-BE85-4D9A-B093-D1C5C856153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03750D9-4CCC-4659-88F9-56514E18B5C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55C0946-8D23-49D1-A6A1-613185B3315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7725</TotalTime>
  <Words>68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Otto Becker</dc:creator>
  <cp:lastModifiedBy>Otto Becker</cp:lastModifiedBy>
  <cp:revision>14</cp:revision>
  <dcterms:created xsi:type="dcterms:W3CDTF">2018-07-29T04:19:33Z</dcterms:created>
  <dcterms:modified xsi:type="dcterms:W3CDTF">2018-08-03T13:05:08Z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https://d.docs.live.net/0d59687b648fe4f3/Udacity%20Would%20You%20Rather%20Storyboard.pptx</vt:lpwstr>
  </property>
</Properties>
</file>