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65afaceba0_4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65afaceba0_4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65afaceba0_4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65afaceba0_4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6581c1a74b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6581c1a74b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65afaceba0_3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65afaceba0_3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65afaceba0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65afaceba0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65afaceba0_3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65afaceba0_3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65afaceba0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65afaceba0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65afaceba0_3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65afaceba0_3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65ac7f4e67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65ac7f4e67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65afaceba0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65afaceba0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65ac7f4e6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65ac7f4e6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5ac7f4e67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65ac7f4e67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65ac7f4e67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65ac7f4e67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5ac7f4e67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65ac7f4e67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65ac7f4e67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65ac7f4e67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5afaceba0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65afaceba0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2 Presentation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Team C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 Anderson, Nathaniel Beckstead, Matt Clements, Cam Downs, Josh Tellier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</a:t>
            </a:r>
            <a:r>
              <a:rPr lang="en"/>
              <a:t> Diagram</a:t>
            </a:r>
            <a:endParaRPr/>
          </a:p>
        </p:txBody>
      </p:sp>
      <p:pic>
        <p:nvPicPr>
          <p:cNvPr id="127" name="Google Shape;12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863" y="713350"/>
            <a:ext cx="7534275" cy="310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Switching Turns State Diagram</a:t>
            </a:r>
            <a:endParaRPr/>
          </a:p>
        </p:txBody>
      </p:sp>
      <p:pic>
        <p:nvPicPr>
          <p:cNvPr id="133" name="Google Shape;13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625" y="929100"/>
            <a:ext cx="8010525" cy="200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Resign</a:t>
            </a:r>
            <a:endParaRPr sz="4800"/>
          </a:p>
        </p:txBody>
      </p:sp>
      <p:pic>
        <p:nvPicPr>
          <p:cNvPr id="139" name="Google Shape;13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444650"/>
            <a:ext cx="4572000" cy="205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Resign at any time</a:t>
            </a:r>
            <a:endParaRPr/>
          </a:p>
        </p:txBody>
      </p:sp>
      <p:pic>
        <p:nvPicPr>
          <p:cNvPr id="145" name="Google Shape;14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0125" y="873475"/>
            <a:ext cx="6124575" cy="352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Label a game as finished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Allow the opponent to identify game state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Differentiate resigned games and completed games</a:t>
            </a:r>
            <a:endParaRPr/>
          </a:p>
        </p:txBody>
      </p:sp>
      <p:sp>
        <p:nvSpPr>
          <p:cNvPr id="151" name="Google Shape;151;p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Solutions</a:t>
            </a:r>
            <a:endParaRPr/>
          </a:p>
        </p:txBody>
      </p:sp>
      <p:sp>
        <p:nvSpPr>
          <p:cNvPr id="157" name="Google Shape;157;p2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Detailed Game Result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Game state flags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gameActive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gameOverConfirmation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idx="4294967295"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Resign</a:t>
            </a:r>
            <a:endParaRPr/>
          </a:p>
        </p:txBody>
      </p:sp>
      <p:sp>
        <p:nvSpPr>
          <p:cNvPr id="163" name="Google Shape;163;p28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GetGameOverRoute</a:t>
            </a:r>
            <a:endParaRPr/>
          </a:p>
        </p:txBody>
      </p:sp>
      <p:pic>
        <p:nvPicPr>
          <p:cNvPr id="164" name="Google Shape;16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300" y="0"/>
            <a:ext cx="8919299" cy="450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sp>
        <p:nvSpPr>
          <p:cNvPr id="74" name="Google Shape;74;p14"/>
          <p:cNvSpPr txBox="1"/>
          <p:nvPr>
            <p:ph idx="2" type="body"/>
          </p:nvPr>
        </p:nvSpPr>
        <p:spPr>
          <a:xfrm>
            <a:off x="6311425" y="1919075"/>
            <a:ext cx="23826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Model</a:t>
            </a:r>
            <a:endParaRPr sz="24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Stores and processes game data</a:t>
            </a:r>
            <a:endParaRPr sz="1800"/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3271725" y="1919075"/>
            <a:ext cx="23475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Application</a:t>
            </a:r>
            <a:endParaRPr sz="24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Controls high-level flow of application</a:t>
            </a:r>
            <a:endParaRPr sz="1800"/>
          </a:p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>
            <a:off x="471900" y="1919075"/>
            <a:ext cx="21075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UI</a:t>
            </a:r>
            <a:endParaRPr sz="24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Handles HTTP requests and responses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cxnSp>
        <p:nvCxnSpPr>
          <p:cNvPr id="77" name="Google Shape;77;p14"/>
          <p:cNvCxnSpPr/>
          <p:nvPr/>
        </p:nvCxnSpPr>
        <p:spPr>
          <a:xfrm>
            <a:off x="2921663" y="1919075"/>
            <a:ext cx="7800" cy="298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" name="Google Shape;78;p14"/>
          <p:cNvCxnSpPr/>
          <p:nvPr/>
        </p:nvCxnSpPr>
        <p:spPr>
          <a:xfrm>
            <a:off x="5961413" y="1919075"/>
            <a:ext cx="7800" cy="298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Separation of Concerns</a:t>
            </a:r>
            <a:endParaRPr/>
          </a:p>
        </p:txBody>
      </p:sp>
      <p:sp>
        <p:nvSpPr>
          <p:cNvPr id="84" name="Google Shape;84;p15"/>
          <p:cNvSpPr txBox="1"/>
          <p:nvPr>
            <p:ph idx="1" type="body"/>
          </p:nvPr>
        </p:nvSpPr>
        <p:spPr>
          <a:xfrm>
            <a:off x="471900" y="1961200"/>
            <a:ext cx="8222100" cy="28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GameCenter maintains list of active games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PlayerLobby maintains list of active players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Each have single set of responsibilities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Moves</a:t>
            </a:r>
            <a:endParaRPr/>
          </a:p>
        </p:txBody>
      </p:sp>
      <p:sp>
        <p:nvSpPr>
          <p:cNvPr id="90" name="Google Shape;90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Simple Move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Simple Jump Move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Multiple Jump Move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Moves Class Diagram</a:t>
            </a:r>
            <a:endParaRPr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6125" y="1646638"/>
            <a:ext cx="4264050" cy="185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Walkthrough</a:t>
            </a:r>
            <a:endParaRPr/>
          </a:p>
        </p:txBody>
      </p:sp>
      <p:sp>
        <p:nvSpPr>
          <p:cNvPr id="102" name="Google Shape;102;p18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2"/>
                </a:solidFill>
              </a:rPr>
              <a:t>Multiple Jumps</a:t>
            </a:r>
            <a:endParaRPr sz="3000"/>
          </a:p>
        </p:txBody>
      </p:sp>
      <p:sp>
        <p:nvSpPr>
          <p:cNvPr id="103" name="Google Shape;103;p1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Implemented using a Queue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Loop through when move submitted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Validate Move S</a:t>
            </a:r>
            <a:r>
              <a:rPr lang="en"/>
              <a:t>equence Diagram</a:t>
            </a:r>
            <a:endParaRPr/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7113" y="1236388"/>
            <a:ext cx="4922075" cy="267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Moves</a:t>
            </a:r>
            <a:r>
              <a:rPr lang="en"/>
              <a:t> Sequence Diagram</a:t>
            </a:r>
            <a:endParaRPr/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9100" y="1174513"/>
            <a:ext cx="6478100" cy="279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Walkthrough</a:t>
            </a:r>
            <a:endParaRPr/>
          </a:p>
        </p:txBody>
      </p:sp>
      <p:sp>
        <p:nvSpPr>
          <p:cNvPr id="121" name="Google Shape;121;p21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Switching Turns/ The players BoardViews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