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8052-6392-41D1-AB5A-318ED97A17D5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F9-ADED-4486-B160-17BFE3B9E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036798-C5C7-46E2-8DC8-8E6F71A2EE80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2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C717-81B3-4FB0-A641-B42A367C0352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C271-28FA-4D4D-B8EF-61D33A0CA31B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EDF-62A1-4F25-88A6-7D58787E4725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E66E8C-2D09-4D52-BB2C-68F416DDEE29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995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AD57-8BCC-4691-9AF5-963F9B130170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29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643B-570C-4C16-A68D-66A53808E2A5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47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F187-4901-4B11-82F2-4195E26F90D7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FA16-D605-44FF-9141-33EC186ED5FF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607189-AF0B-4849-94AF-C9D3CA868C37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4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9B84E1E-9B91-42AB-9261-55BF0DD3760C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145B61-454F-414C-AEBE-F22B776FBF8D}" type="datetime1">
              <a:rPr lang="en-US" smtClean="0"/>
              <a:t>12/16/2018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09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31B0-7A4D-4127-967D-DE8C86408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OLEDS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5516E4-7C33-4A40-BC49-4B93033C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 VORTRAG VON </a:t>
            </a:r>
          </a:p>
          <a:p>
            <a:r>
              <a:rPr lang="de-DE" dirty="0"/>
              <a:t>STEVEN </a:t>
            </a:r>
            <a:r>
              <a:rPr lang="de-DE" dirty="0" err="1"/>
              <a:t>BECKEr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D598F5-B8DC-475F-9D84-47B9C17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6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B867E-742A-48C2-8018-C0EACAF5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1A272-6617-4498-9385-F05CD16D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sind organische Festkörper ?</a:t>
            </a:r>
          </a:p>
          <a:p>
            <a:endParaRPr lang="de-DE" dirty="0"/>
          </a:p>
          <a:p>
            <a:r>
              <a:rPr lang="de-DE" dirty="0"/>
              <a:t>Was sind organische Halbleiter?</a:t>
            </a:r>
          </a:p>
          <a:p>
            <a:endParaRPr lang="de-DE" dirty="0"/>
          </a:p>
          <a:p>
            <a:r>
              <a:rPr lang="de-DE" dirty="0"/>
              <a:t>Funktionsprinzip von OLEDS</a:t>
            </a:r>
          </a:p>
          <a:p>
            <a:endParaRPr lang="de-DE" dirty="0"/>
          </a:p>
          <a:p>
            <a:r>
              <a:rPr lang="de-DE" dirty="0"/>
              <a:t>Optimierung von OLEDS</a:t>
            </a:r>
          </a:p>
          <a:p>
            <a:endParaRPr lang="de-DE" dirty="0"/>
          </a:p>
          <a:p>
            <a:r>
              <a:rPr lang="de-DE" dirty="0"/>
              <a:t>OLEDS in der Anwendung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EE4EC1-E070-49F4-9CF7-8ADC0F3E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08626-4414-4ED3-85EA-EC61E406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Organische Festkörper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DDAD7-278D-4EAB-AFF4-D3353E28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30" y="2890008"/>
            <a:ext cx="7076114" cy="10779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800" dirty="0"/>
              <a:t>Verbindungen mit C-Atomen als wesentlichen Strukturelementen die </a:t>
            </a:r>
            <a:r>
              <a:rPr lang="el-GR" sz="2800" dirty="0"/>
              <a:t>π</a:t>
            </a:r>
            <a:r>
              <a:rPr lang="de-DE" sz="2800" dirty="0"/>
              <a:t>-Elektronensysteme im Gerüst enthalten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7E700-CC43-4534-83D2-F5AD57E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238E7E-852E-4888-87F5-2C9D2DE3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Organische Molekulare Festkörper, Markus Schwoerer und Hans Christoph Wolf, 2005, Wiley-VCH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D8102F-7FA5-4FB5-AC8B-8BEF1171C883}"/>
              </a:ext>
            </a:extLst>
          </p:cNvPr>
          <p:cNvSpPr txBox="1"/>
          <p:nvPr/>
        </p:nvSpPr>
        <p:spPr>
          <a:xfrm>
            <a:off x="9404059" y="5041783"/>
            <a:ext cx="178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einen Benzolring reinmalen</a:t>
            </a:r>
          </a:p>
        </p:txBody>
      </p:sp>
    </p:spTree>
    <p:extLst>
      <p:ext uri="{BB962C8B-B14F-4D97-AF65-F5344CB8AC3E}">
        <p14:creationId xmlns:p14="http://schemas.microsoft.com/office/powerpoint/2010/main" val="42911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6B3F025-FAAC-46F7-A0C9-2AA0717F84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4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sz="4800" dirty="0"/>
                  <a:t>-Elektronensysteme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6B3F025-FAAC-46F7-A0C9-2AA0717F8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8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F094BB-DED2-4DA5-AB14-BB9CAA92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E84174-31B2-474A-ADD3-41A2B7D5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759" y="1718762"/>
            <a:ext cx="5390480" cy="37499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9BF2E6-8142-4E82-9CC9-2860A724850C}"/>
              </a:ext>
            </a:extLst>
          </p:cNvPr>
          <p:cNvSpPr txBox="1"/>
          <p:nvPr/>
        </p:nvSpPr>
        <p:spPr>
          <a:xfrm>
            <a:off x="5514069" y="5790904"/>
            <a:ext cx="165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Ethene</a:t>
            </a:r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3732055-5870-41F9-A8BC-95A1D41C798C}"/>
                  </a:ext>
                </a:extLst>
              </p:cNvPr>
              <p:cNvSpPr txBox="1"/>
              <p:nvPr/>
            </p:nvSpPr>
            <p:spPr>
              <a:xfrm>
                <a:off x="7475144" y="3593712"/>
                <a:ext cx="185980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sz="2800" b="0" dirty="0">
                    <a:solidFill>
                      <a:schemeClr val="accent2"/>
                    </a:solidFill>
                  </a:rPr>
                  <a:t> -</a:t>
                </a:r>
                <a:r>
                  <a:rPr lang="de-DE" sz="2800" b="0" dirty="0"/>
                  <a:t> </a:t>
                </a:r>
                <a:r>
                  <a:rPr lang="de-DE" sz="2800" b="0" dirty="0">
                    <a:solidFill>
                      <a:schemeClr val="accent2"/>
                    </a:solidFill>
                  </a:rPr>
                  <a:t>Bindung</a:t>
                </a:r>
                <a:br>
                  <a:rPr lang="de-DE" sz="2800" b="0" dirty="0"/>
                </a:br>
                <a:endParaRPr lang="de-DE" sz="28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3732055-5870-41F9-A8BC-95A1D41C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44" y="3593712"/>
                <a:ext cx="1859805" cy="954107"/>
              </a:xfrm>
              <a:prstGeom prst="rect">
                <a:avLst/>
              </a:prstGeom>
              <a:blipFill>
                <a:blip r:embed="rId5"/>
                <a:stretch>
                  <a:fillRect t="-7051" r="-59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7451BE9-22EB-4132-BDB2-FEDECD2B7AB3}"/>
                  </a:ext>
                </a:extLst>
              </p:cNvPr>
              <p:cNvSpPr txBox="1"/>
              <p:nvPr/>
            </p:nvSpPr>
            <p:spPr>
              <a:xfrm>
                <a:off x="5158242" y="2490888"/>
                <a:ext cx="187551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sz="2800" b="0" dirty="0">
                    <a:solidFill>
                      <a:schemeClr val="accent3"/>
                    </a:solidFill>
                  </a:rPr>
                  <a:t> - Bindung</a:t>
                </a:r>
                <a:br>
                  <a:rPr lang="de-DE" sz="2800" b="0" dirty="0"/>
                </a:br>
                <a:endParaRPr lang="de-DE" sz="28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7451BE9-22EB-4132-BDB2-FEDECD2B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42" y="2490888"/>
                <a:ext cx="1875513" cy="954107"/>
              </a:xfrm>
              <a:prstGeom prst="rect">
                <a:avLst/>
              </a:prstGeom>
              <a:blipFill>
                <a:blip r:embed="rId6"/>
                <a:stretch>
                  <a:fillRect t="-7051" r="-5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34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55447-9084-42EE-BC0E-FB513569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</a:t>
            </a:r>
            <a:r>
              <a:rPr lang="de-DE" baseline="30000" dirty="0"/>
              <a:t>2 </a:t>
            </a:r>
            <a:r>
              <a:rPr lang="de-DE" dirty="0"/>
              <a:t>– Hybridisierung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035BF5-3FEE-4603-831C-139D7EC2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70589-BFF7-4EFE-ACCF-02E8564758AA}"/>
              </a:ext>
            </a:extLst>
          </p:cNvPr>
          <p:cNvSpPr txBox="1"/>
          <p:nvPr/>
        </p:nvSpPr>
        <p:spPr>
          <a:xfrm>
            <a:off x="1979628" y="1874517"/>
            <a:ext cx="2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 - Grundzustand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A8609B4-0103-42D1-A878-BC1998E839D1}"/>
                  </a:ext>
                </a:extLst>
              </p:cNvPr>
              <p:cNvSpPr txBox="1"/>
              <p:nvPr/>
            </p:nvSpPr>
            <p:spPr>
              <a:xfrm>
                <a:off x="2417354" y="4949267"/>
                <a:ext cx="1613226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A8609B4-0103-42D1-A878-BC1998E83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54" y="4949267"/>
                <a:ext cx="1613226" cy="646331"/>
              </a:xfrm>
              <a:prstGeom prst="rect">
                <a:avLst/>
              </a:prstGeo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AC9BAA5F-2F5D-4A17-A17F-4A8519D7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534" y="2798190"/>
            <a:ext cx="2727962" cy="191694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AA9CEEA-A4A3-467B-9995-C79E9F06D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4979" y="2798190"/>
            <a:ext cx="2727962" cy="1916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58FD788-0DE3-4925-8887-60307CF53EBB}"/>
                  </a:ext>
                </a:extLst>
              </p:cNvPr>
              <p:cNvSpPr txBox="1"/>
              <p:nvPr/>
            </p:nvSpPr>
            <p:spPr>
              <a:xfrm>
                <a:off x="4468306" y="3089650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58FD788-0DE3-4925-8887-60307CF5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06" y="3089650"/>
                <a:ext cx="323422" cy="276999"/>
              </a:xfrm>
              <a:prstGeom prst="rect">
                <a:avLst/>
              </a:prstGeom>
              <a:blipFill>
                <a:blip r:embed="rId7"/>
                <a:stretch>
                  <a:fillRect l="-24528" r="-20755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7DBD3B7-4B4E-4475-BAC3-C16FCF8C451D}"/>
                  </a:ext>
                </a:extLst>
              </p:cNvPr>
              <p:cNvSpPr txBox="1"/>
              <p:nvPr/>
            </p:nvSpPr>
            <p:spPr>
              <a:xfrm>
                <a:off x="9685885" y="3478653"/>
                <a:ext cx="52264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b="0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7DBD3B7-4B4E-4475-BAC3-C16FCF8C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885" y="3478653"/>
                <a:ext cx="522644" cy="553998"/>
              </a:xfrm>
              <a:prstGeom prst="rect">
                <a:avLst/>
              </a:prstGeom>
              <a:blipFill>
                <a:blip r:embed="rId8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F899647-60B0-4C31-995E-91DEDB8C3051}"/>
                  </a:ext>
                </a:extLst>
              </p:cNvPr>
              <p:cNvSpPr txBox="1"/>
              <p:nvPr/>
            </p:nvSpPr>
            <p:spPr>
              <a:xfrm>
                <a:off x="4472257" y="4151822"/>
                <a:ext cx="176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7F899647-60B0-4C31-995E-91DEDB8C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57" y="4151822"/>
                <a:ext cx="176267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45FC335-533E-4112-9917-EF209EE5667E}"/>
                  </a:ext>
                </a:extLst>
              </p:cNvPr>
              <p:cNvSpPr txBox="1"/>
              <p:nvPr/>
            </p:nvSpPr>
            <p:spPr>
              <a:xfrm>
                <a:off x="9785496" y="3089649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45FC335-533E-4112-9917-EF209EE56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96" y="3089649"/>
                <a:ext cx="323422" cy="276999"/>
              </a:xfrm>
              <a:prstGeom prst="rect">
                <a:avLst/>
              </a:prstGeom>
              <a:blipFill>
                <a:blip r:embed="rId10"/>
                <a:stretch>
                  <a:fillRect l="-22642" r="-22642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0423858-557E-4DC1-8E86-D3414ED86A38}"/>
                  </a:ext>
                </a:extLst>
              </p:cNvPr>
              <p:cNvSpPr txBox="1"/>
              <p:nvPr/>
            </p:nvSpPr>
            <p:spPr>
              <a:xfrm>
                <a:off x="4458403" y="3623882"/>
                <a:ext cx="304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0423858-557E-4DC1-8E86-D3414ED8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03" y="3623882"/>
                <a:ext cx="304506" cy="276999"/>
              </a:xfrm>
              <a:prstGeom prst="rect">
                <a:avLst/>
              </a:prstGeom>
              <a:blipFill>
                <a:blip r:embed="rId11"/>
                <a:stretch>
                  <a:fillRect l="-16000" r="-16000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6A1F6BD-E376-4578-850B-C473B1E6DC88}"/>
                  </a:ext>
                </a:extLst>
              </p:cNvPr>
              <p:cNvSpPr txBox="1"/>
              <p:nvPr/>
            </p:nvSpPr>
            <p:spPr>
              <a:xfrm>
                <a:off x="9785496" y="4149090"/>
                <a:ext cx="176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26A1F6BD-E376-4578-850B-C473B1E6D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96" y="4149090"/>
                <a:ext cx="176267" cy="276999"/>
              </a:xfrm>
              <a:prstGeom prst="rect">
                <a:avLst/>
              </a:prstGeom>
              <a:blipFill>
                <a:blip r:embed="rId12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EB61D743-B054-4823-8680-F2C7D83B26A6}"/>
              </a:ext>
            </a:extLst>
          </p:cNvPr>
          <p:cNvSpPr txBox="1"/>
          <p:nvPr/>
        </p:nvSpPr>
        <p:spPr>
          <a:xfrm>
            <a:off x="7384950" y="1884878"/>
            <a:ext cx="314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sp</a:t>
            </a:r>
            <a:r>
              <a:rPr lang="de-DE" sz="2400" baseline="30000" dirty="0"/>
              <a:t>2</a:t>
            </a:r>
            <a:r>
              <a:rPr lang="de-DE" sz="2400" dirty="0"/>
              <a:t> – Hybridisierung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E3DD2F6F-51F7-449A-81E2-D66A45085662}"/>
                  </a:ext>
                </a:extLst>
              </p:cNvPr>
              <p:cNvSpPr/>
              <p:nvPr/>
            </p:nvSpPr>
            <p:spPr>
              <a:xfrm>
                <a:off x="8150731" y="4827135"/>
                <a:ext cx="161322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𝑠𝑝</m:t>
                      </m:r>
                      <m:sSup>
                        <m:sSup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400" b="0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E3DD2F6F-51F7-449A-81E2-D66A45085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1" y="4827135"/>
                <a:ext cx="1613226" cy="738664"/>
              </a:xfrm>
              <a:prstGeom prst="rect">
                <a:avLst/>
              </a:prstGeom>
              <a:blipFill>
                <a:blip r:embed="rId13"/>
                <a:stretch>
                  <a:fillRect l="-755" r="-3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5BDD-3AC5-41EC-938D-5A42D62D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de-DE" dirty="0"/>
              <a:t>Hybridisierung von </a:t>
            </a:r>
            <a:r>
              <a:rPr lang="de-DE" dirty="0" err="1"/>
              <a:t>Ethene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A96784-B853-4DD7-AA4B-6B657B68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9095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FC4A86-A76A-4777-A471-DEEBA1DC2CCD}"/>
              </a:ext>
            </a:extLst>
          </p:cNvPr>
          <p:cNvSpPr txBox="1"/>
          <p:nvPr/>
        </p:nvSpPr>
        <p:spPr>
          <a:xfrm>
            <a:off x="7486455" y="3429000"/>
            <a:ext cx="3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372B661F-1D25-4DA6-A4DD-D50F308B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292" y="1874517"/>
            <a:ext cx="6171416" cy="40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85BDD-3AC5-41EC-938D-5A42D62D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ctr"/>
            <a:r>
              <a:rPr lang="de-DE" dirty="0"/>
              <a:t>Hybridisierung von </a:t>
            </a:r>
            <a:r>
              <a:rPr lang="de-DE" dirty="0" err="1"/>
              <a:t>Ethene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A96784-B853-4DD7-AA4B-6B657B68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9095"/>
            <a:ext cx="2819399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FC4A86-A76A-4777-A471-DEEBA1DC2CCD}"/>
              </a:ext>
            </a:extLst>
          </p:cNvPr>
          <p:cNvSpPr txBox="1"/>
          <p:nvPr/>
        </p:nvSpPr>
        <p:spPr>
          <a:xfrm>
            <a:off x="7486455" y="3429000"/>
            <a:ext cx="3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35602-D154-46C9-8F3B-4CB7A083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292" y="1996507"/>
            <a:ext cx="6171416" cy="39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3FCC-5D25-4ACC-9B5D-8538527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EFE2C-BF2A-4541-AE59-E7E6D1E9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57523-8C0F-4558-BF10-C94FE6E1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F0F0E9-C9B1-44D4-BF71-09F475900319}"/>
              </a:ext>
            </a:extLst>
          </p:cNvPr>
          <p:cNvSpPr/>
          <p:nvPr/>
        </p:nvSpPr>
        <p:spPr>
          <a:xfrm>
            <a:off x="2717800" y="2908300"/>
            <a:ext cx="1587500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D4164D-2B32-4E1B-8D6B-1C3BBE57EB2A}"/>
              </a:ext>
            </a:extLst>
          </p:cNvPr>
          <p:cNvSpPr/>
          <p:nvPr/>
        </p:nvSpPr>
        <p:spPr>
          <a:xfrm>
            <a:off x="5194298" y="2895600"/>
            <a:ext cx="1384300" cy="863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8D249E0-8658-429D-B5FB-7D56C1747F5C}"/>
              </a:ext>
            </a:extLst>
          </p:cNvPr>
          <p:cNvSpPr/>
          <p:nvPr/>
        </p:nvSpPr>
        <p:spPr>
          <a:xfrm>
            <a:off x="7797800" y="3225800"/>
            <a:ext cx="2032000" cy="86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9360E2C-8EDE-4A28-BC86-34630DD4D1F8}"/>
              </a:ext>
            </a:extLst>
          </p:cNvPr>
          <p:cNvSpPr/>
          <p:nvPr/>
        </p:nvSpPr>
        <p:spPr>
          <a:xfrm>
            <a:off x="2717800" y="4851400"/>
            <a:ext cx="1968500" cy="10281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334815-D123-450B-AC30-D175115D0E23}"/>
              </a:ext>
            </a:extLst>
          </p:cNvPr>
          <p:cNvSpPr/>
          <p:nvPr/>
        </p:nvSpPr>
        <p:spPr>
          <a:xfrm>
            <a:off x="6096000" y="4851400"/>
            <a:ext cx="1409702" cy="863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80478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Abzeichen</Template>
  <TotalTime>0</TotalTime>
  <Words>116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Corbel</vt:lpstr>
      <vt:lpstr>Gill Sans MT</vt:lpstr>
      <vt:lpstr>Impact</vt:lpstr>
      <vt:lpstr>Badge</vt:lpstr>
      <vt:lpstr>OLEDS</vt:lpstr>
      <vt:lpstr>Agenda</vt:lpstr>
      <vt:lpstr>Organische Festkörper</vt:lpstr>
      <vt:lpstr>π-Elektronensysteme </vt:lpstr>
      <vt:lpstr>Sp2 – Hybridisierung</vt:lpstr>
      <vt:lpstr>Hybridisierung von Ethene </vt:lpstr>
      <vt:lpstr>Hybridisierung von Ethene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OLEDS</dc:title>
  <dc:creator>Steven Becker</dc:creator>
  <cp:lastModifiedBy>Steven Becker</cp:lastModifiedBy>
  <cp:revision>10</cp:revision>
  <dcterms:created xsi:type="dcterms:W3CDTF">2018-12-16T14:40:07Z</dcterms:created>
  <dcterms:modified xsi:type="dcterms:W3CDTF">2018-12-16T16:29:28Z</dcterms:modified>
</cp:coreProperties>
</file>