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456980f5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456980f5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46e083f6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46e083f6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46e083f6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6e083f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46e083f6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6e083f6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56980f5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56980f5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456980f5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56980f5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456980f5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456980f5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46e083f69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46e083f69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46e083f69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6e083f69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Capa de enlace de datos con control de flujo</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Víctor Hugo Flores</a:t>
            </a:r>
            <a:endParaRPr/>
          </a:p>
          <a:p>
            <a:pPr indent="0" lvl="0" marL="0" rtl="0" algn="ctr">
              <a:spcBef>
                <a:spcPts val="0"/>
              </a:spcBef>
              <a:spcAft>
                <a:spcPts val="0"/>
              </a:spcAft>
              <a:buNone/>
            </a:pPr>
            <a:r>
              <a:rPr lang="es-419"/>
              <a:t>Rebeca Baños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Conclusiones</a:t>
            </a:r>
            <a:endParaRPr/>
          </a:p>
        </p:txBody>
      </p:sp>
      <p:sp>
        <p:nvSpPr>
          <p:cNvPr id="182" name="Google Shape;182;p22"/>
          <p:cNvSpPr txBox="1"/>
          <p:nvPr>
            <p:ph idx="1" type="body"/>
          </p:nvPr>
        </p:nvSpPr>
        <p:spPr>
          <a:xfrm>
            <a:off x="819150" y="1549250"/>
            <a:ext cx="7505700" cy="2889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s-419" sz="2400"/>
              <a:t>A diferencia del enlace de datos sin control de flujo, al agregar el control se pueden generar colisiones por no recibir el ack de la trama enviada.</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98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Código principal</a:t>
            </a:r>
            <a:endParaRPr/>
          </a:p>
        </p:txBody>
      </p:sp>
      <p:sp>
        <p:nvSpPr>
          <p:cNvPr id="135" name="Google Shape;135;p14"/>
          <p:cNvSpPr txBox="1"/>
          <p:nvPr>
            <p:ph idx="1" type="body"/>
          </p:nvPr>
        </p:nvSpPr>
        <p:spPr>
          <a:xfrm>
            <a:off x="742950" y="1189825"/>
            <a:ext cx="7505700" cy="32490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s-419" sz="2400"/>
              <a:t>Se hizo lo mismo que el código sin control de flujo, solo que esta vez al crear cada trama checaba además de las colisiones, si llegaba correctamente el ack de la trama enviada. </a:t>
            </a:r>
            <a:endParaRPr sz="2400"/>
          </a:p>
          <a:p>
            <a:pPr indent="-381000" lvl="0" marL="457200" rtl="0" algn="just">
              <a:spcBef>
                <a:spcPts val="0"/>
              </a:spcBef>
              <a:spcAft>
                <a:spcPts val="0"/>
              </a:spcAft>
              <a:buSzPts val="2400"/>
              <a:buChar char="●"/>
            </a:pPr>
            <a:r>
              <a:rPr lang="es-419" sz="2400"/>
              <a:t>Si encontraba un ack con error, retransmitía la trama hasta que llegara al máximo número de retransmisiones.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74650" y="18971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Código principal</a:t>
            </a:r>
            <a:endParaRPr/>
          </a:p>
        </p:txBody>
      </p:sp>
      <p:pic>
        <p:nvPicPr>
          <p:cNvPr id="141" name="Google Shape;141;p15"/>
          <p:cNvPicPr preferRelativeResize="0"/>
          <p:nvPr/>
        </p:nvPicPr>
        <p:blipFill rotWithShape="1">
          <a:blip r:embed="rId3">
            <a:alphaModFix/>
          </a:blip>
          <a:srcRect b="11876" l="4635" r="44923" t="10754"/>
          <a:stretch/>
        </p:blipFill>
        <p:spPr>
          <a:xfrm>
            <a:off x="3061325" y="229726"/>
            <a:ext cx="5428549" cy="468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5729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Código externo</a:t>
            </a:r>
            <a:endParaRPr/>
          </a:p>
        </p:txBody>
      </p:sp>
      <p:sp>
        <p:nvSpPr>
          <p:cNvPr id="147" name="Google Shape;147;p16"/>
          <p:cNvSpPr txBox="1"/>
          <p:nvPr>
            <p:ph idx="1" type="body"/>
          </p:nvPr>
        </p:nvSpPr>
        <p:spPr>
          <a:xfrm>
            <a:off x="819150" y="1375725"/>
            <a:ext cx="7505700" cy="30507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s-419" sz="2400"/>
              <a:t>Se manda a llamar al código principal con la probabilidad a probar, como en el inciso anterior.</a:t>
            </a:r>
            <a:endParaRPr sz="2400"/>
          </a:p>
          <a:p>
            <a:pPr indent="-381000" lvl="0" marL="457200" rtl="0" algn="just">
              <a:spcBef>
                <a:spcPts val="0"/>
              </a:spcBef>
              <a:spcAft>
                <a:spcPts val="0"/>
              </a:spcAft>
              <a:buSzPts val="2400"/>
              <a:buChar char="●"/>
            </a:pPr>
            <a:r>
              <a:rPr lang="es-419" sz="2400"/>
              <a:t>Esta vez, el resultado también despliega el número de retransmisiones por error en el ack de las tramas.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691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Código externo</a:t>
            </a:r>
            <a:endParaRPr/>
          </a:p>
        </p:txBody>
      </p:sp>
      <p:pic>
        <p:nvPicPr>
          <p:cNvPr id="153" name="Google Shape;153;p17"/>
          <p:cNvPicPr preferRelativeResize="0"/>
          <p:nvPr/>
        </p:nvPicPr>
        <p:blipFill rotWithShape="1">
          <a:blip r:embed="rId3">
            <a:alphaModFix/>
          </a:blip>
          <a:srcRect b="28995" l="4295" r="44200" t="42669"/>
          <a:stretch/>
        </p:blipFill>
        <p:spPr>
          <a:xfrm>
            <a:off x="819150" y="1536850"/>
            <a:ext cx="7505699" cy="23217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520550"/>
            <a:ext cx="7505700" cy="7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Resultados obtenidos</a:t>
            </a:r>
            <a:endParaRPr/>
          </a:p>
        </p:txBody>
      </p:sp>
      <p:pic>
        <p:nvPicPr>
          <p:cNvPr id="159" name="Google Shape;159;p18"/>
          <p:cNvPicPr preferRelativeResize="0"/>
          <p:nvPr/>
        </p:nvPicPr>
        <p:blipFill rotWithShape="1">
          <a:blip r:embed="rId3">
            <a:alphaModFix/>
          </a:blip>
          <a:srcRect b="40353" l="2395" r="50724" t="19593"/>
          <a:stretch/>
        </p:blipFill>
        <p:spPr>
          <a:xfrm>
            <a:off x="819150" y="1172700"/>
            <a:ext cx="6847399" cy="328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480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Resultados obtenidos</a:t>
            </a:r>
            <a:endParaRPr/>
          </a:p>
        </p:txBody>
      </p:sp>
      <p:pic>
        <p:nvPicPr>
          <p:cNvPr id="165" name="Google Shape;165;p19"/>
          <p:cNvPicPr preferRelativeResize="0"/>
          <p:nvPr/>
        </p:nvPicPr>
        <p:blipFill rotWithShape="1">
          <a:blip r:embed="rId3">
            <a:alphaModFix/>
          </a:blip>
          <a:srcRect b="33755" l="2393" r="51133" t="25098"/>
          <a:stretch/>
        </p:blipFill>
        <p:spPr>
          <a:xfrm>
            <a:off x="819150" y="1434825"/>
            <a:ext cx="6404074" cy="3187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480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Resultados obtenidos</a:t>
            </a:r>
            <a:endParaRPr/>
          </a:p>
        </p:txBody>
      </p:sp>
      <p:pic>
        <p:nvPicPr>
          <p:cNvPr id="171" name="Google Shape;171;p20"/>
          <p:cNvPicPr preferRelativeResize="0"/>
          <p:nvPr/>
        </p:nvPicPr>
        <p:blipFill rotWithShape="1">
          <a:blip r:embed="rId3">
            <a:alphaModFix/>
          </a:blip>
          <a:srcRect b="36303" l="2391" r="50522" t="44034"/>
          <a:stretch/>
        </p:blipFill>
        <p:spPr>
          <a:xfrm>
            <a:off x="819150" y="1750163"/>
            <a:ext cx="6998701" cy="16431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1" title="A, B, Colisiones, Colisiones del ack y Max Retransmisiones"/>
          <p:cNvPicPr preferRelativeResize="0"/>
          <p:nvPr/>
        </p:nvPicPr>
        <p:blipFill>
          <a:blip r:embed="rId3">
            <a:alphaModFix/>
          </a:blip>
          <a:stretch>
            <a:fillRect/>
          </a:stretch>
        </p:blipFill>
        <p:spPr>
          <a:xfrm>
            <a:off x="659300" y="152400"/>
            <a:ext cx="7825389"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