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56980f5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56980f5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6e083f6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6e083f6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6e083f6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6e083f6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6e083f6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6e083f6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56980f5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56980f5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56980f5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56980f5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56980f5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56980f5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6e083f69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46e083f69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46e083f69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46e083f69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Capa de enlace de datos sin control de flujo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Víctor Hugo Flores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Rebeca Baños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819150" y="1549250"/>
            <a:ext cx="75057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Entre más se disminuya la probabilidad de colisión, se generan más tramas, ya que con pocas tramas encuentra muy pocas colisiones.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98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principal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42950" y="1189825"/>
            <a:ext cx="75057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Tomando la probabilidad dada se crean las ramas que van a enviar los canales A y B. 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Al crear las tramas también se creaban las colisiones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Regresa el número de tramas, el número de colisiones y las ramas enviadas correctamente de A y B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471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principal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 b="39336" l="3845" r="56350" t="23214"/>
          <a:stretch/>
        </p:blipFill>
        <p:spPr>
          <a:xfrm>
            <a:off x="945625" y="1103175"/>
            <a:ext cx="7000675" cy="37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72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externo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375725"/>
            <a:ext cx="7505700" cy="30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Se manda a llamar al código principal con la probabilidad a probar.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Se despliega el resultado de la búsqueda con el texto acompañado.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691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externo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 b="38741" l="3528" r="50587" t="37085"/>
          <a:stretch/>
        </p:blipFill>
        <p:spPr>
          <a:xfrm>
            <a:off x="904550" y="1722300"/>
            <a:ext cx="7232950" cy="214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339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obtenidos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 b="48906" l="6279" r="52704" t="20765"/>
          <a:stretch/>
        </p:blipFill>
        <p:spPr>
          <a:xfrm>
            <a:off x="1025900" y="1294300"/>
            <a:ext cx="7433950" cy="309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480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obtenidos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33920" l="6072" r="58413" t="34289"/>
          <a:stretch/>
        </p:blipFill>
        <p:spPr>
          <a:xfrm>
            <a:off x="819150" y="1306950"/>
            <a:ext cx="6305849" cy="317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480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obtenidos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42495" l="10175" r="50109" t="38570"/>
          <a:stretch/>
        </p:blipFill>
        <p:spPr>
          <a:xfrm>
            <a:off x="819150" y="1859100"/>
            <a:ext cx="5918677" cy="15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 title="A, B y Colision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50" y="202675"/>
            <a:ext cx="7680426" cy="47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