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2"/>
  </p:notesMasterIdLst>
  <p:handoutMasterIdLst>
    <p:handoutMasterId r:id="rId13"/>
  </p:handoutMasterIdLst>
  <p:sldIdLst>
    <p:sldId id="258" r:id="rId4"/>
    <p:sldId id="265" r:id="rId5"/>
    <p:sldId id="282" r:id="rId6"/>
    <p:sldId id="281" r:id="rId7"/>
    <p:sldId id="279" r:id="rId8"/>
    <p:sldId id="280" r:id="rId9"/>
    <p:sldId id="283" r:id="rId10"/>
    <p:sldId id="260" r:id="rId11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FE2D0"/>
    <a:srgbClr val="F8E8BA"/>
    <a:srgbClr val="F5FDA5"/>
    <a:srgbClr val="CCD6D6"/>
    <a:srgbClr val="CED5CD"/>
    <a:srgbClr val="C4DECD"/>
    <a:srgbClr val="BFE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>
      <p:cViewPr varScale="1">
        <p:scale>
          <a:sx n="93" d="100"/>
          <a:sy n="93" d="100"/>
        </p:scale>
        <p:origin x="7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4DA0F0B-381F-43B6-A07F-BC76F2B78697}" type="datetimeFigureOut">
              <a:rPr lang="es-MX" smtClean="0"/>
              <a:t>17/01/2019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9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829969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866F17-4B96-48FB-BECD-45692BFF47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0E441-937D-4DA7-A683-F6E7BDC69DD7}" type="datetimeFigureOut">
              <a:rPr lang="es-MX" smtClean="0"/>
              <a:t>17/01/2019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415792"/>
            <a:ext cx="548640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829969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858DC3-2C12-460A-9F70-1FCB0C526C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14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8DC3-2C12-460A-9F70-1FCB0C526C0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86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A9D4-A972-4278-AE04-2342D0C8C72E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64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44A0-F99B-4B90-B020-5F3D7B404FAD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4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1BCAE-126C-4C97-8233-A8914317AA6B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14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3903-9EDA-461F-926D-8AB267DBEF23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2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69A5-30B2-4A53-95C0-206DB9151324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36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065A-1DD5-450F-8299-89F416307777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6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76B5-A7C1-4521-903A-044336A6501F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610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5F3F-5D98-430F-80C9-900EA055BD0A}" type="datetime1">
              <a:rPr lang="es-MX" smtClean="0"/>
              <a:t>17/01/2019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37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8659-6069-48B9-B79A-E795674F2F94}" type="datetime1">
              <a:rPr lang="es-MX" smtClean="0"/>
              <a:t>17/01/2019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13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F3FC-916E-4BE1-99D5-AA12B2379AA8}" type="datetime1">
              <a:rPr lang="es-MX" smtClean="0"/>
              <a:t>17/01/2019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4326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0470-7BFF-4156-8145-971CC2F6E179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5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DD6B-D2C8-45B9-A26F-DDD66457FCE7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9858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35FE-1ED9-4329-AC9A-71639B837954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98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891F-5CE2-400D-B9EC-CE9DE395209E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513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16DF-7499-4C6B-9480-7F8E228637FF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5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388E-BF5E-4190-A813-5CF4FAAAE31F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628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3C74-E38C-4D40-B750-54C9FC44E23F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7170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B820-8B2E-4BF4-8E30-51AD7A1100AE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6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E46A-F93B-467E-A8F4-D0DF3B1B9C7E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2907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27C-1810-4A32-ACBE-C36BD28C218B}" type="datetime1">
              <a:rPr lang="es-MX" smtClean="0"/>
              <a:t>17/01/2019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06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1A1E-2485-4CAF-8577-451173F92DFE}" type="datetime1">
              <a:rPr lang="es-MX" smtClean="0"/>
              <a:t>17/01/2019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1847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0895-40C2-4100-8B73-F9F13ECD139E}" type="datetime1">
              <a:rPr lang="es-MX" smtClean="0"/>
              <a:t>17/01/2019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FBBD-BD2A-41FD-9F39-B6AD822503AD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738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3B17-A288-45AD-80D2-0003DE6A0D42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128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7E25-F2D2-44CB-B3D3-E03EDC45FE67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935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B18D-2B06-4F86-AFDA-7AC64B1E8AC3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681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334D-9C74-4DB2-B29C-7CF4A8D91BFF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0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F6E5-5B19-4913-AD5F-16990CC1ADFD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42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BEBA-7B7E-4B83-B25D-4CBF4EE4F71F}" type="datetime1">
              <a:rPr lang="es-MX" smtClean="0"/>
              <a:t>17/01/2019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46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C7F9-81ED-4551-8A72-ABD8B15CD1D1}" type="datetime1">
              <a:rPr lang="es-MX" smtClean="0"/>
              <a:t>17/01/2019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67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4A257-3D5D-4A79-9B1B-2563AC1ED58F}" type="datetime1">
              <a:rPr lang="es-MX" smtClean="0"/>
              <a:t>17/01/2019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50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15DD-206B-4F3A-B299-3C9BA5CE303F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3EB6-965F-4AFA-B8F5-F43041A09907}" type="datetime1">
              <a:rPr lang="es-MX" smtClean="0"/>
              <a:t>17/01/2019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99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0695-B245-4C7B-A2AE-454AE932CF10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12B9E-07E7-4AA4-B998-005BF607282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5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AB8F-14A7-4FD2-A781-B8FC1FB1CD3A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D0C9-1202-4C8E-AB93-D244E02EC0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11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46240-AD00-4C88-BB8B-452908A9D49D}" type="datetime1">
              <a:rPr lang="es-MX" smtClean="0"/>
              <a:t>17/01/2019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Laboratorio de Sistemas Operativos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F4BA-CF94-421F-9C19-B9EFACFF1A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LAB. SISTEMAS OPERATIVOS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Laboratorio de SO</a:t>
            </a:r>
          </a:p>
          <a:p>
            <a:r>
              <a:rPr lang="es-MX" dirty="0"/>
              <a:t>E</a:t>
            </a:r>
            <a:r>
              <a:rPr lang="es-MX" dirty="0" smtClean="0"/>
              <a:t> – </a:t>
            </a:r>
            <a:r>
              <a:rPr lang="es-MX" dirty="0"/>
              <a:t>M</a:t>
            </a:r>
            <a:r>
              <a:rPr lang="es-MX" dirty="0" smtClean="0"/>
              <a:t>  2019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t>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9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2</a:t>
            </a:fld>
            <a:endParaRPr lang="es-MX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3"/>
            <a:ext cx="9249728" cy="649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CPU </a:t>
            </a:r>
            <a:r>
              <a:rPr lang="es-MX" dirty="0" err="1" smtClean="0"/>
              <a:t>needs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exec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s-MX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fill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CPU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registers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before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transfering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execution</a:t>
            </a:r>
            <a:endParaRPr kumimoji="1" lang="en-US" altLang="es-MX" sz="2000" kern="0" dirty="0">
              <a:solidFill>
                <a:srgbClr val="000000"/>
              </a:solidFill>
              <a:latin typeface="Helvetica" panose="020B0604020202020204" pitchFamily="34" charset="0"/>
              <a:ea typeface="MS PGothic" pitchFamily="34" charset="-128"/>
              <a:cs typeface="Helvetica" panose="020B0604020202020204" pitchFamily="34" charset="0"/>
            </a:endParaRPr>
          </a:p>
          <a:p>
            <a:pPr lvl="2"/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PC (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counter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memory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address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next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instruction</a:t>
            </a:r>
            <a:endParaRPr lang="es-MX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endParaRPr lang="es-MX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PSW (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processor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status Word)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flags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initial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values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in particular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one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supervisor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execution</a:t>
            </a:r>
            <a:endParaRPr lang="es-MX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endParaRPr lang="es-MX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2"/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SP (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stack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pointer)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initial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address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stack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área of a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es-MX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process</a:t>
            </a:r>
            <a:endParaRPr lang="es-MX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92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Operating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Kernel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Subroutines / functions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1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Loader, Boot, Configure, Run, </a:t>
            </a: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D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ir, Read, Write, …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Interrupt Vector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Contains the starting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memory address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and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status word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of every </a:t>
            </a:r>
            <a:r>
              <a:rPr kumimoji="1" lang="en-US" altLang="es-MX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subroutine / function</a:t>
            </a: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lvl="1" indent="0">
              <a:buNone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547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Operating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lang="en-US" altLang="es-MX" b="1" kern="0" dirty="0">
                <a:solidFill>
                  <a:srgbClr val="3366FF"/>
                </a:solidFill>
                <a:latin typeface="Helvetica"/>
              </a:rPr>
              <a:t>Command Interpreter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1">
              <a:defRPr/>
            </a:pPr>
            <a:r>
              <a:rPr lang="en-US" altLang="es-MX" kern="0" dirty="0">
                <a:solidFill>
                  <a:srgbClr val="000000"/>
                </a:solidFill>
                <a:latin typeface="Helvetica"/>
              </a:rPr>
              <a:t>Receives and validates the user or program commands, and execute them up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Process Administrator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s-MX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Builds, starts, manages and terminates processes</a:t>
            </a:r>
            <a:endParaRPr lang="en-US" altLang="es-MX" b="1" kern="0" noProof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Scheduler (</a:t>
            </a:r>
            <a:r>
              <a:rPr lang="en-US" altLang="es-MX" sz="1200" b="1" kern="0" dirty="0" smtClean="0">
                <a:solidFill>
                  <a:srgbClr val="3366FF"/>
                </a:solidFill>
                <a:latin typeface="Helvetica"/>
              </a:rPr>
              <a:t>part of the process administrator</a:t>
            </a: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) 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lvl="1" indent="0">
              <a:buNone/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Selects the next process to have CPU time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51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Operating</a:t>
            </a:r>
            <a:r>
              <a:rPr lang="es-MX" dirty="0" smtClean="0"/>
              <a:t> </a:t>
            </a:r>
            <a:r>
              <a:rPr lang="es-MX" dirty="0" err="1" smtClean="0"/>
              <a:t>System</a:t>
            </a:r>
            <a:r>
              <a:rPr lang="es-MX" dirty="0" smtClean="0"/>
              <a:t> </a:t>
            </a:r>
            <a:r>
              <a:rPr lang="es-MX" dirty="0" err="1" smtClean="0"/>
              <a:t>Processes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1628800"/>
            <a:ext cx="63182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kumimoji="1" lang="en-US" altLang="es-MX" sz="1800" b="1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r>
              <a:rPr lang="en-US" altLang="es-MX" b="1" kern="0" dirty="0" smtClean="0">
                <a:solidFill>
                  <a:srgbClr val="3366FF"/>
                </a:solidFill>
                <a:latin typeface="Helvetica"/>
              </a:rPr>
              <a:t>Memory Administrator</a:t>
            </a:r>
            <a:endParaRPr lang="en-US" altLang="es-MX" kern="0" dirty="0">
              <a:solidFill>
                <a:srgbClr val="000000"/>
              </a:solidFill>
              <a:latin typeface="Helvetica"/>
            </a:endParaRPr>
          </a:p>
          <a:p>
            <a:pPr lvl="1">
              <a:defRPr/>
            </a:pP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Allocates and manage memory for every process</a:t>
            </a: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s-MX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File Administrator</a:t>
            </a: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lang="en-US" altLang="es-MX" kern="0" noProof="0" dirty="0" smtClean="0">
                <a:solidFill>
                  <a:srgbClr val="000000"/>
                </a:solidFill>
                <a:latin typeface="Helvetica"/>
              </a:rPr>
              <a:t>Creates, </a:t>
            </a:r>
            <a:r>
              <a:rPr lang="en-US" altLang="es-MX" kern="0" dirty="0" smtClean="0">
                <a:solidFill>
                  <a:srgbClr val="000000"/>
                </a:solidFill>
                <a:latin typeface="Helvetica"/>
              </a:rPr>
              <a:t>opens, copies, close or delete files and directories</a:t>
            </a:r>
            <a:endParaRPr lang="en-US" altLang="es-MX" b="1" kern="0" noProof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None/>
              <a:tabLst/>
              <a:defRPr/>
            </a:pPr>
            <a:endParaRPr kumimoji="1" lang="en-US" altLang="es-MX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MS PGothic" pitchFamily="34" charset="-128"/>
            </a:endParaRPr>
          </a:p>
          <a:p>
            <a:pPr lvl="0">
              <a:defRPr/>
            </a:pPr>
            <a:endParaRPr lang="en-US" altLang="es-MX" b="1" kern="0" dirty="0" smtClean="0">
              <a:solidFill>
                <a:srgbClr val="3366FF"/>
              </a:solidFill>
              <a:latin typeface="Helvetica"/>
            </a:endParaRPr>
          </a:p>
          <a:p>
            <a:pPr lvl="0">
              <a:defRPr/>
            </a:pPr>
            <a:endParaRPr lang="en-US" altLang="es-MX" b="1" kern="0" dirty="0">
              <a:solidFill>
                <a:srgbClr val="3366FF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567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I/O </a:t>
            </a:r>
            <a:r>
              <a:rPr lang="es-MX" dirty="0" err="1" smtClean="0"/>
              <a:t>completed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 smtClean="0"/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Example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   Reading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from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Keyboard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Disk,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inside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process</a:t>
            </a:r>
            <a:endParaRPr lang="es-MX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s-MX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How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CPU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learns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I/O has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been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completed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?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Two</a:t>
            </a:r>
            <a:r>
              <a:rPr lang="es-MX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MX" sz="20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ways</a:t>
            </a:r>
            <a:endParaRPr kumimoji="1" lang="en-US" altLang="es-MX" sz="2000" kern="0" dirty="0">
              <a:solidFill>
                <a:srgbClr val="000000"/>
              </a:solidFill>
              <a:latin typeface="Helvetica" panose="020B0604020202020204" pitchFamily="34" charset="0"/>
              <a:ea typeface="MS PGothic" pitchFamily="34" charset="-128"/>
              <a:cs typeface="Helvetica" panose="020B0604020202020204" pitchFamily="34" charset="0"/>
            </a:endParaRPr>
          </a:p>
          <a:p>
            <a:pPr lvl="1"/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CPU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checks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__________</a:t>
            </a:r>
          </a:p>
          <a:p>
            <a:pPr lvl="1"/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CPU </a:t>
            </a:r>
            <a:r>
              <a:rPr lang="es-MX" sz="18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receives</a:t>
            </a:r>
            <a:r>
              <a:rPr lang="es-MX" sz="1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___________</a:t>
            </a:r>
            <a:endParaRPr lang="es-MX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Sistemas Operativos</a:t>
            </a:r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12B9E-07E7-4AA4-B998-005BF6072828}" type="slidenum">
              <a:rPr lang="es-MX" smtClean="0"/>
              <a:pPr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2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Presentación</a:t>
            </a:r>
            <a:r>
              <a:rPr lang="en-US" dirty="0" smtClean="0"/>
              <a:t> de Ramon Ríos.</a:t>
            </a:r>
            <a:endParaRPr lang="en-US" dirty="0"/>
          </a:p>
          <a:p>
            <a:r>
              <a:rPr lang="en-US" dirty="0" smtClean="0"/>
              <a:t>18-enero-2019</a:t>
            </a:r>
            <a:endParaRPr lang="en-US" dirty="0"/>
          </a:p>
          <a:p>
            <a:endParaRPr lang="en-US" dirty="0" smtClean="0"/>
          </a:p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94F64-EAC4-420D-80A9-8D186F3C5535}" type="slidenum">
              <a:rPr lang="es-MX" smtClean="0"/>
              <a:t>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Laboratorio de Sistemas Operativos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31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266</Words>
  <Application>Microsoft Office PowerPoint</Application>
  <PresentationFormat>Presentación en pantalla (4:3)</PresentationFormat>
  <Paragraphs>73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MS PGothic</vt:lpstr>
      <vt:lpstr>MS PGothic</vt:lpstr>
      <vt:lpstr>Arial</vt:lpstr>
      <vt:lpstr>Calibri</vt:lpstr>
      <vt:lpstr>Helvetica</vt:lpstr>
      <vt:lpstr>Monotype Sorts</vt:lpstr>
      <vt:lpstr>Tema de Office</vt:lpstr>
      <vt:lpstr>1_Diseño personalizado</vt:lpstr>
      <vt:lpstr>Diseño personalizado</vt:lpstr>
      <vt:lpstr>LAB. SISTEMAS OPERATIVOS</vt:lpstr>
      <vt:lpstr>Presentación de PowerPoint</vt:lpstr>
      <vt:lpstr>CPU needs for exec</vt:lpstr>
      <vt:lpstr>Operating System Kernel</vt:lpstr>
      <vt:lpstr>Operating System Processes</vt:lpstr>
      <vt:lpstr>Operating System Processes</vt:lpstr>
      <vt:lpstr>I/O completed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</dc:title>
  <dc:creator>instala</dc:creator>
  <cp:lastModifiedBy>JOSE RAMON RIOS SANCHEZ</cp:lastModifiedBy>
  <cp:revision>372</cp:revision>
  <cp:lastPrinted>2019-01-17T23:38:28Z</cp:lastPrinted>
  <dcterms:created xsi:type="dcterms:W3CDTF">2014-08-28T12:23:32Z</dcterms:created>
  <dcterms:modified xsi:type="dcterms:W3CDTF">2019-01-17T23:38:32Z</dcterms:modified>
</cp:coreProperties>
</file>