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69" r:id="rId2"/>
    <p:sldId id="271" r:id="rId3"/>
    <p:sldId id="270" r:id="rId4"/>
    <p:sldId id="286" r:id="rId5"/>
    <p:sldId id="274" r:id="rId6"/>
    <p:sldId id="272" r:id="rId7"/>
    <p:sldId id="256" r:id="rId8"/>
    <p:sldId id="275" r:id="rId9"/>
    <p:sldId id="287" r:id="rId10"/>
    <p:sldId id="276" r:id="rId11"/>
    <p:sldId id="257" r:id="rId12"/>
    <p:sldId id="258" r:id="rId13"/>
    <p:sldId id="259" r:id="rId14"/>
    <p:sldId id="260" r:id="rId15"/>
    <p:sldId id="261" r:id="rId16"/>
    <p:sldId id="262" r:id="rId17"/>
    <p:sldId id="278" r:id="rId18"/>
    <p:sldId id="263" r:id="rId19"/>
    <p:sldId id="279" r:id="rId20"/>
    <p:sldId id="280" r:id="rId21"/>
    <p:sldId id="277" r:id="rId22"/>
    <p:sldId id="264" r:id="rId23"/>
    <p:sldId id="281" r:id="rId24"/>
    <p:sldId id="265" r:id="rId25"/>
    <p:sldId id="282" r:id="rId26"/>
    <p:sldId id="285" r:id="rId27"/>
    <p:sldId id="266" r:id="rId28"/>
    <p:sldId id="283" r:id="rId29"/>
    <p:sldId id="267" r:id="rId30"/>
    <p:sldId id="284" r:id="rId31"/>
    <p:sldId id="268" r:id="rId32"/>
  </p:sldIdLst>
  <p:sldSz cx="9144000" cy="6858000" type="screen4x3"/>
  <p:notesSz cx="6858000" cy="9199563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bg2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bg2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bg2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bg2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bg2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bg2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bg2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bg2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bg2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97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438E00"/>
    <a:srgbClr val="B3B900"/>
    <a:srgbClr val="767900"/>
    <a:srgbClr val="00B7A5"/>
    <a:srgbClr val="00DFCA"/>
    <a:srgbClr val="F35B1B"/>
    <a:srgbClr val="F95AB7"/>
    <a:srgbClr val="7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notesView">
  <p:normalViewPr>
    <p:restoredLeft sz="11239" autoAdjust="0"/>
    <p:restoredTop sz="96206" autoAdjust="0"/>
  </p:normalViewPr>
  <p:slideViewPr>
    <p:cSldViewPr>
      <p:cViewPr varScale="1">
        <p:scale>
          <a:sx n="97" d="100"/>
          <a:sy n="97" d="100"/>
        </p:scale>
        <p:origin x="96" y="2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1494" y="84"/>
      </p:cViewPr>
      <p:guideLst>
        <p:guide orient="horz" pos="2897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10513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3182938" y="8623300"/>
            <a:ext cx="539750" cy="2460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s-MX"/>
          </a:p>
        </p:txBody>
      </p:sp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3886200" y="8637588"/>
            <a:ext cx="19986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1600">
                <a:solidFill>
                  <a:schemeClr val="bg2"/>
                </a:solidFill>
                <a:latin typeface="Times New Roman" charset="0"/>
              </a:defRPr>
            </a:lvl1pPr>
            <a:lvl2pPr marL="742950" indent="-285750">
              <a:defRPr sz="1600">
                <a:solidFill>
                  <a:schemeClr val="bg2"/>
                </a:solidFill>
                <a:latin typeface="Times New Roman" charset="0"/>
              </a:defRPr>
            </a:lvl2pPr>
            <a:lvl3pPr marL="1143000" indent="-228600">
              <a:defRPr sz="1600">
                <a:solidFill>
                  <a:schemeClr val="bg2"/>
                </a:solidFill>
                <a:latin typeface="Times New Roman" charset="0"/>
              </a:defRPr>
            </a:lvl3pPr>
            <a:lvl4pPr marL="1600200" indent="-228600">
              <a:defRPr sz="1600">
                <a:solidFill>
                  <a:schemeClr val="bg2"/>
                </a:solidFill>
                <a:latin typeface="Times New Roman" charset="0"/>
              </a:defRPr>
            </a:lvl4pPr>
            <a:lvl5pPr marL="2057400" indent="-228600">
              <a:defRPr sz="1600">
                <a:solidFill>
                  <a:schemeClr val="bg2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2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2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2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2"/>
                </a:solidFill>
                <a:latin typeface="Times New Roman" charset="0"/>
              </a:defRPr>
            </a:lvl9pPr>
          </a:lstStyle>
          <a:p>
            <a:pPr>
              <a:defRPr/>
            </a:pPr>
            <a:r>
              <a:rPr lang="en-US" altLang="es-MX" sz="1000" smtClean="0">
                <a:solidFill>
                  <a:schemeClr val="tx1"/>
                </a:solidFill>
                <a:effectLst/>
              </a:rPr>
              <a:t>Programación con </a:t>
            </a:r>
            <a:r>
              <a:rPr lang="en-US" altLang="es-MX" sz="1000" i="1" smtClean="0">
                <a:solidFill>
                  <a:schemeClr val="tx1"/>
                </a:solidFill>
                <a:effectLst/>
              </a:rPr>
              <a:t>tcsh (csh) </a:t>
            </a:r>
            <a:r>
              <a:rPr lang="en-US" altLang="es-MX" sz="1000" smtClean="0">
                <a:solidFill>
                  <a:schemeClr val="tx1"/>
                </a:solidFill>
                <a:effectLst/>
              </a:rPr>
              <a:t>4.</a:t>
            </a:r>
            <a:fld id="{B99D613C-7B26-4B92-8141-9C21DBE0DF58}" type="slidenum">
              <a:rPr lang="en-US" altLang="es-MX" sz="1000" smtClean="0">
                <a:solidFill>
                  <a:schemeClr val="tx1"/>
                </a:solidFill>
                <a:effectLst/>
              </a:rPr>
              <a:pPr>
                <a:defRPr/>
              </a:pPr>
              <a:t>‹Nº›</a:t>
            </a:fld>
            <a:endParaRPr lang="en-US" altLang="es-MX" sz="1000" smtClean="0">
              <a:solidFill>
                <a:schemeClr val="tx1"/>
              </a:solidFill>
              <a:effectLst/>
            </a:endParaRP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1017588" y="8624888"/>
            <a:ext cx="1319212" cy="24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1600">
                <a:solidFill>
                  <a:schemeClr val="bg2"/>
                </a:solidFill>
                <a:latin typeface="Times New Roman" charset="0"/>
              </a:defRPr>
            </a:lvl1pPr>
            <a:lvl2pPr marL="742950" indent="-285750">
              <a:defRPr sz="1600">
                <a:solidFill>
                  <a:schemeClr val="bg2"/>
                </a:solidFill>
                <a:latin typeface="Times New Roman" charset="0"/>
              </a:defRPr>
            </a:lvl2pPr>
            <a:lvl3pPr marL="1143000" indent="-228600">
              <a:defRPr sz="1600">
                <a:solidFill>
                  <a:schemeClr val="bg2"/>
                </a:solidFill>
                <a:latin typeface="Times New Roman" charset="0"/>
              </a:defRPr>
            </a:lvl3pPr>
            <a:lvl4pPr marL="1600200" indent="-228600">
              <a:defRPr sz="1600">
                <a:solidFill>
                  <a:schemeClr val="bg2"/>
                </a:solidFill>
                <a:latin typeface="Times New Roman" charset="0"/>
              </a:defRPr>
            </a:lvl4pPr>
            <a:lvl5pPr marL="2057400" indent="-228600">
              <a:defRPr sz="1600">
                <a:solidFill>
                  <a:schemeClr val="bg2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2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2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2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2"/>
                </a:solidFill>
                <a:latin typeface="Times New Roman" charset="0"/>
              </a:defRPr>
            </a:lvl9pPr>
          </a:lstStyle>
          <a:p>
            <a:pPr>
              <a:defRPr/>
            </a:pPr>
            <a:r>
              <a:rPr lang="en-US" altLang="es-MX" sz="1000" smtClean="0">
                <a:solidFill>
                  <a:schemeClr val="tx1"/>
                </a:solidFill>
                <a:effectLst/>
              </a:rPr>
              <a:t>Programación en </a:t>
            </a:r>
            <a:r>
              <a:rPr lang="en-US" altLang="es-MX" sz="1000" i="1" smtClean="0">
                <a:solidFill>
                  <a:schemeClr val="tx1"/>
                </a:solidFill>
                <a:effectLst/>
              </a:rPr>
              <a:t>shell</a:t>
            </a:r>
            <a:endParaRPr lang="en-US" altLang="es-MX" sz="1000" smtClean="0">
              <a:solidFill>
                <a:schemeClr val="tx1"/>
              </a:solidFill>
              <a:effectLst/>
            </a:endParaRP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987425" y="8593138"/>
            <a:ext cx="4930775" cy="2857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s-MX"/>
          </a:p>
        </p:txBody>
      </p:sp>
      <p:sp>
        <p:nvSpPr>
          <p:cNvPr id="33798" name="Rectangle 6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2050" y="696913"/>
            <a:ext cx="4581525" cy="34353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987425" y="236538"/>
            <a:ext cx="4930775" cy="2841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s-MX"/>
          </a:p>
        </p:txBody>
      </p:sp>
      <p:sp>
        <p:nvSpPr>
          <p:cNvPr id="33800" name="Rectangle 8"/>
          <p:cNvSpPr>
            <a:spLocks noChangeArrowheads="1"/>
          </p:cNvSpPr>
          <p:nvPr/>
        </p:nvSpPr>
        <p:spPr bwMode="auto">
          <a:xfrm>
            <a:off x="3028950" y="230188"/>
            <a:ext cx="96996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1600">
                <a:solidFill>
                  <a:schemeClr val="bg2"/>
                </a:solidFill>
                <a:latin typeface="Times New Roman" charset="0"/>
              </a:defRPr>
            </a:lvl1pPr>
            <a:lvl2pPr marL="742950" indent="-285750">
              <a:defRPr sz="1600">
                <a:solidFill>
                  <a:schemeClr val="bg2"/>
                </a:solidFill>
                <a:latin typeface="Times New Roman" charset="0"/>
              </a:defRPr>
            </a:lvl2pPr>
            <a:lvl3pPr marL="1143000" indent="-228600">
              <a:defRPr sz="1600">
                <a:solidFill>
                  <a:schemeClr val="bg2"/>
                </a:solidFill>
                <a:latin typeface="Times New Roman" charset="0"/>
              </a:defRPr>
            </a:lvl3pPr>
            <a:lvl4pPr marL="1600200" indent="-228600">
              <a:defRPr sz="1600">
                <a:solidFill>
                  <a:schemeClr val="bg2"/>
                </a:solidFill>
                <a:latin typeface="Times New Roman" charset="0"/>
              </a:defRPr>
            </a:lvl4pPr>
            <a:lvl5pPr marL="2057400" indent="-228600">
              <a:defRPr sz="1600">
                <a:solidFill>
                  <a:schemeClr val="bg2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2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2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2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2"/>
                </a:solidFill>
                <a:latin typeface="Times New Roman" charset="0"/>
              </a:defRPr>
            </a:lvl9pPr>
          </a:lstStyle>
          <a:p>
            <a:pPr algn="ctr">
              <a:defRPr/>
            </a:pPr>
            <a:r>
              <a:rPr lang="en-US" altLang="es-MX" sz="1200" smtClean="0">
                <a:solidFill>
                  <a:schemeClr val="tx1"/>
                </a:solidFill>
                <a:effectLst/>
              </a:rPr>
              <a:t>S</a:t>
            </a:r>
            <a:r>
              <a:rPr lang="es-MX" altLang="es-MX" sz="1200" smtClean="0">
                <a:solidFill>
                  <a:schemeClr val="tx1"/>
                </a:solidFill>
                <a:effectLst/>
              </a:rPr>
              <a:t>.O. LINUX</a:t>
            </a:r>
            <a:endParaRPr lang="en-US" altLang="es-MX" sz="1200" smtClean="0">
              <a:solidFill>
                <a:schemeClr val="tx1"/>
              </a:solidFill>
              <a:effectLst/>
            </a:endParaRPr>
          </a:p>
        </p:txBody>
      </p:sp>
      <p:pic>
        <p:nvPicPr>
          <p:cNvPr id="33801" name="Picture 10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8629650"/>
            <a:ext cx="65722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3802" name="Group 18"/>
          <p:cNvGrpSpPr>
            <a:grpSpLocks/>
          </p:cNvGrpSpPr>
          <p:nvPr/>
        </p:nvGrpSpPr>
        <p:grpSpPr bwMode="auto">
          <a:xfrm>
            <a:off x="1149350" y="6899275"/>
            <a:ext cx="4616450" cy="1381125"/>
            <a:chOff x="724" y="4320"/>
            <a:chExt cx="2908" cy="864"/>
          </a:xfrm>
        </p:grpSpPr>
        <p:sp>
          <p:nvSpPr>
            <p:cNvPr id="2059" name="Line 11"/>
            <p:cNvSpPr>
              <a:spLocks noChangeShapeType="1"/>
            </p:cNvSpPr>
            <p:nvPr/>
          </p:nvSpPr>
          <p:spPr bwMode="auto">
            <a:xfrm>
              <a:off x="724" y="4320"/>
              <a:ext cx="29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s-MX"/>
            </a:p>
          </p:txBody>
        </p:sp>
        <p:sp>
          <p:nvSpPr>
            <p:cNvPr id="2060" name="Line 12"/>
            <p:cNvSpPr>
              <a:spLocks noChangeShapeType="1"/>
            </p:cNvSpPr>
            <p:nvPr/>
          </p:nvSpPr>
          <p:spPr bwMode="auto">
            <a:xfrm>
              <a:off x="724" y="4464"/>
              <a:ext cx="29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s-MX"/>
            </a:p>
          </p:txBody>
        </p:sp>
        <p:sp>
          <p:nvSpPr>
            <p:cNvPr id="2061" name="Line 13"/>
            <p:cNvSpPr>
              <a:spLocks noChangeShapeType="1"/>
            </p:cNvSpPr>
            <p:nvPr/>
          </p:nvSpPr>
          <p:spPr bwMode="auto">
            <a:xfrm>
              <a:off x="724" y="4752"/>
              <a:ext cx="29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s-MX"/>
            </a:p>
          </p:txBody>
        </p:sp>
        <p:sp>
          <p:nvSpPr>
            <p:cNvPr id="2062" name="Line 14"/>
            <p:cNvSpPr>
              <a:spLocks noChangeShapeType="1"/>
            </p:cNvSpPr>
            <p:nvPr/>
          </p:nvSpPr>
          <p:spPr bwMode="auto">
            <a:xfrm>
              <a:off x="724" y="4608"/>
              <a:ext cx="29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s-MX"/>
            </a:p>
          </p:txBody>
        </p:sp>
        <p:sp>
          <p:nvSpPr>
            <p:cNvPr id="2063" name="Line 15"/>
            <p:cNvSpPr>
              <a:spLocks noChangeShapeType="1"/>
            </p:cNvSpPr>
            <p:nvPr/>
          </p:nvSpPr>
          <p:spPr bwMode="auto">
            <a:xfrm>
              <a:off x="724" y="4896"/>
              <a:ext cx="29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s-MX"/>
            </a:p>
          </p:txBody>
        </p:sp>
        <p:sp>
          <p:nvSpPr>
            <p:cNvPr id="2064" name="Line 16"/>
            <p:cNvSpPr>
              <a:spLocks noChangeShapeType="1"/>
            </p:cNvSpPr>
            <p:nvPr/>
          </p:nvSpPr>
          <p:spPr bwMode="auto">
            <a:xfrm>
              <a:off x="724" y="5040"/>
              <a:ext cx="29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s-MX"/>
            </a:p>
          </p:txBody>
        </p:sp>
        <p:sp>
          <p:nvSpPr>
            <p:cNvPr id="2065" name="Line 17"/>
            <p:cNvSpPr>
              <a:spLocks noChangeShapeType="1"/>
            </p:cNvSpPr>
            <p:nvPr/>
          </p:nvSpPr>
          <p:spPr bwMode="auto">
            <a:xfrm>
              <a:off x="724" y="5184"/>
              <a:ext cx="29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19408764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80000"/>
      </a:lnSpc>
      <a:spcBef>
        <a:spcPct val="5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lnSpc>
        <a:spcPct val="80000"/>
      </a:lnSpc>
      <a:spcBef>
        <a:spcPct val="5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lnSpc>
        <a:spcPct val="80000"/>
      </a:lnSpc>
      <a:spcBef>
        <a:spcPct val="5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lnSpc>
        <a:spcPct val="80000"/>
      </a:lnSpc>
      <a:spcBef>
        <a:spcPct val="5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lnSpc>
        <a:spcPct val="80000"/>
      </a:lnSpc>
      <a:spcBef>
        <a:spcPct val="5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026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70388"/>
            <a:ext cx="5029200" cy="41386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es-MX" dirty="0" smtClean="0"/>
              <a:t>El </a:t>
            </a:r>
            <a:r>
              <a:rPr lang="en-US" altLang="es-MX" i="1" dirty="0" smtClean="0"/>
              <a:t>shell</a:t>
            </a:r>
            <a:r>
              <a:rPr lang="en-US" altLang="es-MX" dirty="0" smtClean="0"/>
              <a:t> </a:t>
            </a:r>
            <a:r>
              <a:rPr lang="en-US" altLang="es-MX" dirty="0" err="1" smtClean="0"/>
              <a:t>como</a:t>
            </a:r>
            <a:r>
              <a:rPr lang="en-US" altLang="es-MX" dirty="0" smtClean="0"/>
              <a:t> </a:t>
            </a:r>
            <a:r>
              <a:rPr lang="en-US" altLang="es-MX" dirty="0" err="1" smtClean="0"/>
              <a:t>lenguaje</a:t>
            </a:r>
            <a:r>
              <a:rPr lang="en-US" altLang="es-MX" dirty="0" smtClean="0"/>
              <a:t> de </a:t>
            </a:r>
            <a:r>
              <a:rPr lang="en-US" altLang="es-MX" dirty="0" err="1" smtClean="0"/>
              <a:t>programación</a:t>
            </a:r>
            <a:r>
              <a:rPr lang="en-US" altLang="es-MX" dirty="0" smtClean="0"/>
              <a:t> </a:t>
            </a:r>
            <a:r>
              <a:rPr lang="en-US" altLang="es-MX" dirty="0" err="1" smtClean="0"/>
              <a:t>permite</a:t>
            </a:r>
            <a:r>
              <a:rPr lang="en-US" altLang="es-MX" dirty="0" smtClean="0"/>
              <a:t> </a:t>
            </a:r>
            <a:r>
              <a:rPr lang="en-US" altLang="es-MX" dirty="0" err="1" smtClean="0"/>
              <a:t>combinar</a:t>
            </a:r>
            <a:r>
              <a:rPr lang="en-US" altLang="es-MX" dirty="0" smtClean="0"/>
              <a:t> </a:t>
            </a:r>
            <a:r>
              <a:rPr lang="en-US" altLang="es-MX" dirty="0" err="1" smtClean="0"/>
              <a:t>herramientas</a:t>
            </a:r>
            <a:r>
              <a:rPr lang="en-US" altLang="es-MX" dirty="0" smtClean="0"/>
              <a:t> de </a:t>
            </a:r>
            <a:r>
              <a:rPr lang="en-US" altLang="es-MX" dirty="0" err="1" smtClean="0"/>
              <a:t>programación</a:t>
            </a:r>
            <a:r>
              <a:rPr lang="en-US" altLang="es-MX" dirty="0" smtClean="0"/>
              <a:t> con variables y </a:t>
            </a:r>
            <a:r>
              <a:rPr lang="en-US" altLang="es-MX" dirty="0" err="1" smtClean="0"/>
              <a:t>estructuras</a:t>
            </a:r>
            <a:r>
              <a:rPr lang="en-US" altLang="es-MX" dirty="0" smtClean="0"/>
              <a:t> de control para </a:t>
            </a:r>
            <a:r>
              <a:rPr lang="en-US" altLang="es-MX" dirty="0" err="1" smtClean="0"/>
              <a:t>construir</a:t>
            </a:r>
            <a:r>
              <a:rPr lang="en-US" altLang="es-MX" dirty="0" smtClean="0"/>
              <a:t> </a:t>
            </a:r>
            <a:r>
              <a:rPr lang="en-US" altLang="es-MX" dirty="0" err="1" smtClean="0"/>
              <a:t>nuevas</a:t>
            </a:r>
            <a:r>
              <a:rPr lang="en-US" altLang="es-MX" dirty="0" smtClean="0"/>
              <a:t> </a:t>
            </a:r>
            <a:r>
              <a:rPr lang="en-US" altLang="es-MX" dirty="0" err="1" smtClean="0"/>
              <a:t>herramientas</a:t>
            </a:r>
            <a:r>
              <a:rPr lang="en-US" altLang="es-MX" dirty="0" smtClean="0"/>
              <a:t>.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es-MX" dirty="0" err="1" smtClean="0"/>
              <a:t>Estas</a:t>
            </a:r>
            <a:r>
              <a:rPr lang="en-US" altLang="es-MX" dirty="0" smtClean="0"/>
              <a:t> </a:t>
            </a:r>
            <a:r>
              <a:rPr lang="en-US" altLang="es-MX" dirty="0" err="1" smtClean="0"/>
              <a:t>herramientas</a:t>
            </a:r>
            <a:r>
              <a:rPr lang="en-US" altLang="es-MX" dirty="0" smtClean="0"/>
              <a:t> </a:t>
            </a:r>
            <a:r>
              <a:rPr lang="en-US" altLang="es-MX" dirty="0" err="1" smtClean="0"/>
              <a:t>permiten</a:t>
            </a:r>
            <a:r>
              <a:rPr lang="en-US" altLang="es-MX" dirty="0" smtClean="0"/>
              <a:t> </a:t>
            </a:r>
            <a:r>
              <a:rPr lang="en-US" altLang="es-MX" dirty="0" err="1" smtClean="0"/>
              <a:t>automatizar</a:t>
            </a:r>
            <a:r>
              <a:rPr lang="en-US" altLang="es-MX" dirty="0" smtClean="0"/>
              <a:t> </a:t>
            </a:r>
            <a:r>
              <a:rPr lang="en-US" altLang="es-MX" dirty="0" err="1" smtClean="0"/>
              <a:t>tareas</a:t>
            </a:r>
            <a:r>
              <a:rPr lang="en-US" altLang="es-MX" dirty="0" smtClean="0"/>
              <a:t> </a:t>
            </a:r>
            <a:r>
              <a:rPr lang="en-US" altLang="es-MX" dirty="0" err="1" smtClean="0"/>
              <a:t>rutinarias</a:t>
            </a:r>
            <a:r>
              <a:rPr lang="en-US" altLang="es-MX" dirty="0" smtClean="0"/>
              <a:t>, </a:t>
            </a:r>
            <a:r>
              <a:rPr lang="en-US" altLang="es-MX" dirty="0" err="1" smtClean="0"/>
              <a:t>evitar</a:t>
            </a:r>
            <a:r>
              <a:rPr lang="en-US" altLang="es-MX" dirty="0" smtClean="0"/>
              <a:t> </a:t>
            </a:r>
            <a:r>
              <a:rPr lang="en-US" altLang="es-MX" dirty="0" err="1" smtClean="0"/>
              <a:t>errores</a:t>
            </a:r>
            <a:r>
              <a:rPr lang="en-US" altLang="es-MX" dirty="0" smtClean="0"/>
              <a:t> al </a:t>
            </a:r>
            <a:r>
              <a:rPr lang="en-US" altLang="es-MX" dirty="0" err="1" smtClean="0"/>
              <a:t>introducir</a:t>
            </a:r>
            <a:r>
              <a:rPr lang="en-US" altLang="es-MX" dirty="0" smtClean="0"/>
              <a:t> </a:t>
            </a:r>
            <a:r>
              <a:rPr lang="en-US" altLang="es-MX" dirty="0" err="1" smtClean="0"/>
              <a:t>continuamente</a:t>
            </a:r>
            <a:r>
              <a:rPr lang="en-US" altLang="es-MX" dirty="0" smtClean="0"/>
              <a:t> </a:t>
            </a:r>
            <a:r>
              <a:rPr lang="en-US" altLang="es-MX" dirty="0" err="1" smtClean="0"/>
              <a:t>comandos</a:t>
            </a:r>
            <a:r>
              <a:rPr lang="en-US" altLang="es-MX" dirty="0" smtClean="0"/>
              <a:t> </a:t>
            </a:r>
            <a:r>
              <a:rPr lang="en-US" altLang="es-MX" dirty="0" err="1" smtClean="0"/>
              <a:t>complejos</a:t>
            </a:r>
            <a:r>
              <a:rPr lang="en-US" altLang="es-MX" dirty="0" smtClean="0"/>
              <a:t>, </a:t>
            </a:r>
            <a:r>
              <a:rPr lang="en-US" altLang="es-MX" dirty="0" err="1" smtClean="0"/>
              <a:t>desarrollar</a:t>
            </a:r>
            <a:r>
              <a:rPr lang="en-US" altLang="es-MX" dirty="0" smtClean="0"/>
              <a:t> interfaces al </a:t>
            </a:r>
            <a:r>
              <a:rPr lang="en-US" altLang="es-MX" dirty="0" err="1" smtClean="0"/>
              <a:t>sistema</a:t>
            </a:r>
            <a:r>
              <a:rPr lang="en-US" altLang="es-MX" dirty="0" smtClean="0"/>
              <a:t> </a:t>
            </a:r>
            <a:r>
              <a:rPr lang="en-US" altLang="es-MX" dirty="0" err="1" smtClean="0"/>
              <a:t>operativo</a:t>
            </a:r>
            <a:r>
              <a:rPr lang="en-US" altLang="es-MX" dirty="0" smtClean="0"/>
              <a:t> </a:t>
            </a:r>
            <a:r>
              <a:rPr lang="en-US" altLang="es-MX" dirty="0" err="1" smtClean="0"/>
              <a:t>personalizadas</a:t>
            </a:r>
            <a:r>
              <a:rPr lang="en-US" altLang="es-MX" dirty="0" smtClean="0"/>
              <a:t>, </a:t>
            </a:r>
            <a:r>
              <a:rPr lang="en-US" altLang="es-MX" dirty="0" err="1" smtClean="0"/>
              <a:t>crear</a:t>
            </a:r>
            <a:r>
              <a:rPr lang="en-US" altLang="es-MX" dirty="0" smtClean="0"/>
              <a:t> </a:t>
            </a:r>
            <a:r>
              <a:rPr lang="en-US" altLang="es-MX" dirty="0" err="1" smtClean="0"/>
              <a:t>rápidamente</a:t>
            </a:r>
            <a:r>
              <a:rPr lang="en-US" altLang="es-MX" dirty="0" smtClean="0"/>
              <a:t> </a:t>
            </a:r>
            <a:r>
              <a:rPr lang="en-US" altLang="es-MX" dirty="0" err="1" smtClean="0"/>
              <a:t>prototipos</a:t>
            </a:r>
            <a:r>
              <a:rPr lang="en-US" altLang="es-MX" dirty="0" smtClean="0"/>
              <a:t> de </a:t>
            </a:r>
            <a:r>
              <a:rPr lang="en-US" altLang="es-MX" dirty="0" err="1" smtClean="0"/>
              <a:t>aplicaciones</a:t>
            </a:r>
            <a:r>
              <a:rPr lang="en-US" altLang="es-MX" dirty="0" smtClean="0"/>
              <a:t> que </a:t>
            </a:r>
            <a:r>
              <a:rPr lang="en-US" altLang="es-MX" dirty="0" err="1" smtClean="0"/>
              <a:t>posteriormente</a:t>
            </a:r>
            <a:r>
              <a:rPr lang="en-US" altLang="es-MX" dirty="0" smtClean="0"/>
              <a:t> </a:t>
            </a:r>
            <a:r>
              <a:rPr lang="en-US" altLang="es-MX" dirty="0" err="1" smtClean="0"/>
              <a:t>podrán</a:t>
            </a:r>
            <a:r>
              <a:rPr lang="en-US" altLang="es-MX" dirty="0" smtClean="0"/>
              <a:t> </a:t>
            </a:r>
            <a:r>
              <a:rPr lang="en-US" altLang="es-MX" dirty="0" err="1" smtClean="0"/>
              <a:t>ser</a:t>
            </a:r>
            <a:r>
              <a:rPr lang="en-US" altLang="es-MX" dirty="0" smtClean="0"/>
              <a:t> </a:t>
            </a:r>
            <a:r>
              <a:rPr lang="en-US" altLang="es-MX" dirty="0" err="1" smtClean="0"/>
              <a:t>reescritas</a:t>
            </a:r>
            <a:r>
              <a:rPr lang="en-US" altLang="es-MX" dirty="0" smtClean="0"/>
              <a:t> </a:t>
            </a:r>
            <a:r>
              <a:rPr lang="en-US" altLang="es-MX" dirty="0" err="1" smtClean="0"/>
              <a:t>en</a:t>
            </a:r>
            <a:r>
              <a:rPr lang="en-US" altLang="es-MX" dirty="0" smtClean="0"/>
              <a:t> C, etc.</a:t>
            </a:r>
          </a:p>
        </p:txBody>
      </p:sp>
      <p:sp>
        <p:nvSpPr>
          <p:cNvPr id="34819" name="Rectangle 1027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grpSp>
        <p:nvGrpSpPr>
          <p:cNvPr id="34820" name="Group 1028"/>
          <p:cNvGrpSpPr>
            <a:grpSpLocks/>
          </p:cNvGrpSpPr>
          <p:nvPr/>
        </p:nvGrpSpPr>
        <p:grpSpPr bwMode="auto">
          <a:xfrm>
            <a:off x="1149350" y="6899275"/>
            <a:ext cx="4616450" cy="1381125"/>
            <a:chOff x="724" y="4320"/>
            <a:chExt cx="2908" cy="864"/>
          </a:xfrm>
        </p:grpSpPr>
        <p:sp>
          <p:nvSpPr>
            <p:cNvPr id="31749" name="Line 1029"/>
            <p:cNvSpPr>
              <a:spLocks noChangeShapeType="1"/>
            </p:cNvSpPr>
            <p:nvPr/>
          </p:nvSpPr>
          <p:spPr bwMode="auto">
            <a:xfrm>
              <a:off x="724" y="4320"/>
              <a:ext cx="29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s-MX"/>
            </a:p>
          </p:txBody>
        </p:sp>
        <p:sp>
          <p:nvSpPr>
            <p:cNvPr id="31750" name="Line 1030"/>
            <p:cNvSpPr>
              <a:spLocks noChangeShapeType="1"/>
            </p:cNvSpPr>
            <p:nvPr/>
          </p:nvSpPr>
          <p:spPr bwMode="auto">
            <a:xfrm>
              <a:off x="724" y="4464"/>
              <a:ext cx="29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s-MX"/>
            </a:p>
          </p:txBody>
        </p:sp>
        <p:sp>
          <p:nvSpPr>
            <p:cNvPr id="31751" name="Line 1031"/>
            <p:cNvSpPr>
              <a:spLocks noChangeShapeType="1"/>
            </p:cNvSpPr>
            <p:nvPr/>
          </p:nvSpPr>
          <p:spPr bwMode="auto">
            <a:xfrm>
              <a:off x="724" y="4752"/>
              <a:ext cx="29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s-MX"/>
            </a:p>
          </p:txBody>
        </p:sp>
        <p:sp>
          <p:nvSpPr>
            <p:cNvPr id="31752" name="Line 1032"/>
            <p:cNvSpPr>
              <a:spLocks noChangeShapeType="1"/>
            </p:cNvSpPr>
            <p:nvPr/>
          </p:nvSpPr>
          <p:spPr bwMode="auto">
            <a:xfrm>
              <a:off x="724" y="4608"/>
              <a:ext cx="29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s-MX"/>
            </a:p>
          </p:txBody>
        </p:sp>
        <p:sp>
          <p:nvSpPr>
            <p:cNvPr id="31753" name="Line 1033"/>
            <p:cNvSpPr>
              <a:spLocks noChangeShapeType="1"/>
            </p:cNvSpPr>
            <p:nvPr/>
          </p:nvSpPr>
          <p:spPr bwMode="auto">
            <a:xfrm>
              <a:off x="724" y="4896"/>
              <a:ext cx="29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s-MX"/>
            </a:p>
          </p:txBody>
        </p:sp>
        <p:sp>
          <p:nvSpPr>
            <p:cNvPr id="31754" name="Line 1034"/>
            <p:cNvSpPr>
              <a:spLocks noChangeShapeType="1"/>
            </p:cNvSpPr>
            <p:nvPr/>
          </p:nvSpPr>
          <p:spPr bwMode="auto">
            <a:xfrm>
              <a:off x="724" y="5040"/>
              <a:ext cx="29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s-MX"/>
            </a:p>
          </p:txBody>
        </p:sp>
        <p:sp>
          <p:nvSpPr>
            <p:cNvPr id="31755" name="Line 1035"/>
            <p:cNvSpPr>
              <a:spLocks noChangeShapeType="1"/>
            </p:cNvSpPr>
            <p:nvPr/>
          </p:nvSpPr>
          <p:spPr bwMode="auto">
            <a:xfrm>
              <a:off x="724" y="5184"/>
              <a:ext cx="29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11943314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52925"/>
            <a:ext cx="5029200" cy="41227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s-MX" smtClean="0"/>
              <a:t>Al colocar un comando entre acentos graves, el </a:t>
            </a:r>
            <a:r>
              <a:rPr lang="en-US" altLang="es-MX" i="1" smtClean="0"/>
              <a:t>shell</a:t>
            </a:r>
            <a:r>
              <a:rPr lang="en-US" altLang="es-MX" smtClean="0"/>
              <a:t> lo ejecuta en un </a:t>
            </a:r>
            <a:r>
              <a:rPr lang="en-US" altLang="es-MX" i="1" smtClean="0"/>
              <a:t>subshell</a:t>
            </a:r>
            <a:r>
              <a:rPr lang="en-US" altLang="es-MX" smtClean="0"/>
              <a:t> y reemplaza el nombre del comando en la línea, por la salida estándar producto de su ejecución.</a:t>
            </a:r>
          </a:p>
          <a:p>
            <a:r>
              <a:rPr lang="en-US" altLang="es-MX" smtClean="0"/>
              <a:t>Si la sustitución ocurre en una línea que usa comillas, los espacios y tabuladores en la salida no actúan como separadores de palabras; únicamente los saltos de línea se consideran separadores. </a:t>
            </a:r>
          </a:p>
          <a:p>
            <a:endParaRPr lang="en-US" altLang="es-MX" smtClean="0"/>
          </a:p>
        </p:txBody>
      </p:sp>
    </p:spTree>
    <p:extLst>
      <p:ext uri="{BB962C8B-B14F-4D97-AF65-F5344CB8AC3E}">
        <p14:creationId xmlns:p14="http://schemas.microsoft.com/office/powerpoint/2010/main" val="30263864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52925"/>
            <a:ext cx="5029200" cy="41227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s-MX" smtClean="0"/>
              <a:t>La variable especial $&lt; de csh permite asignar valores a variables, $&lt; lee toda una línea y con el comando </a:t>
            </a:r>
            <a:r>
              <a:rPr lang="en-US" altLang="es-MX" i="1" smtClean="0"/>
              <a:t>set</a:t>
            </a:r>
            <a:r>
              <a:rPr lang="en-US" altLang="es-MX" smtClean="0"/>
              <a:t>, la asigna completa a la variable. No realiza ningún tipo de interpretación de caracteres especiales.</a:t>
            </a:r>
          </a:p>
        </p:txBody>
      </p:sp>
    </p:spTree>
    <p:extLst>
      <p:ext uri="{BB962C8B-B14F-4D97-AF65-F5344CB8AC3E}">
        <p14:creationId xmlns:p14="http://schemas.microsoft.com/office/powerpoint/2010/main" val="4546134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050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2051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52925"/>
            <a:ext cx="5029200" cy="41227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s-ES_tradnl" altLang="es-MX" smtClean="0"/>
              <a:t>La posibilidad de poder guardar la salida estándar de un comando, como una cadena, también está presente en </a:t>
            </a:r>
            <a:r>
              <a:rPr lang="es-ES_tradnl" altLang="es-MX" i="1" smtClean="0"/>
              <a:t>csh</a:t>
            </a:r>
            <a:r>
              <a:rPr lang="es-ES_tradnl" altLang="es-MX" smtClean="0"/>
              <a:t>.</a:t>
            </a:r>
          </a:p>
          <a:p>
            <a:r>
              <a:rPr lang="es-ES_tradnl" altLang="es-MX" smtClean="0"/>
              <a:t>El </a:t>
            </a:r>
            <a:r>
              <a:rPr lang="es-ES_tradnl" altLang="es-MX" i="1" smtClean="0"/>
              <a:t>csh</a:t>
            </a:r>
            <a:r>
              <a:rPr lang="es-ES_tradnl" altLang="es-MX" smtClean="0"/>
              <a:t> brinda la posiblilidad de saber cuántas cadenas están contenidas en una variable utilizando </a:t>
            </a:r>
            <a:r>
              <a:rPr lang="es-ES_tradnl" altLang="es-MX" b="1" smtClean="0"/>
              <a:t>${#variable}</a:t>
            </a:r>
            <a:r>
              <a:rPr lang="es-ES_tradnl" altLang="es-MX" smtClean="0"/>
              <a:t>.</a:t>
            </a:r>
            <a:endParaRPr lang="en-US" altLang="es-MX" smtClean="0"/>
          </a:p>
        </p:txBody>
      </p:sp>
    </p:spTree>
    <p:extLst>
      <p:ext uri="{BB962C8B-B14F-4D97-AF65-F5344CB8AC3E}">
        <p14:creationId xmlns:p14="http://schemas.microsoft.com/office/powerpoint/2010/main" val="7703158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68400" y="4306888"/>
            <a:ext cx="4572000" cy="37560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US" altLang="es-MX" smtClean="0"/>
              <a:t>Con el comando @ ó con </a:t>
            </a:r>
            <a:r>
              <a:rPr lang="en-US" altLang="es-MX" i="1" smtClean="0"/>
              <a:t>expr</a:t>
            </a:r>
            <a:r>
              <a:rPr lang="en-US" altLang="es-MX" smtClean="0"/>
              <a:t>, se puede ralizar aritmética entera sencilla.   </a:t>
            </a:r>
          </a:p>
          <a:p>
            <a:r>
              <a:rPr lang="en-US" altLang="es-MX" smtClean="0"/>
              <a:t>El comando </a:t>
            </a:r>
            <a:r>
              <a:rPr lang="en-US" altLang="es-MX" i="1" smtClean="0"/>
              <a:t>expr</a:t>
            </a:r>
            <a:r>
              <a:rPr lang="en-US" altLang="es-MX" smtClean="0"/>
              <a:t> recibe como argumento una expresión que evalúa y escribe su resultado en </a:t>
            </a:r>
            <a:r>
              <a:rPr lang="en-US" altLang="es-MX" i="1" smtClean="0"/>
              <a:t>stdout</a:t>
            </a:r>
            <a:r>
              <a:rPr lang="en-US" altLang="es-MX" smtClean="0"/>
              <a:t>, por lo que generalmente se utiliza junto con substución de comandos.</a:t>
            </a:r>
          </a:p>
          <a:p>
            <a:r>
              <a:rPr lang="en-US" altLang="es-MX" smtClean="0"/>
              <a:t>@ recibe un argumento de la forma </a:t>
            </a:r>
            <a:r>
              <a:rPr lang="en-US" altLang="es-MX" i="1" smtClean="0"/>
              <a:t>nombre=expresión.</a:t>
            </a:r>
            <a:r>
              <a:rPr lang="en-US" altLang="es-MX" smtClean="0"/>
              <a:t>  También evalúa la expresión, y asigna su resultado a </a:t>
            </a:r>
            <a:r>
              <a:rPr lang="en-US" altLang="es-MX" i="1" smtClean="0"/>
              <a:t>nombre.  </a:t>
            </a:r>
            <a:r>
              <a:rPr lang="en-US" altLang="es-MX" smtClean="0"/>
              <a:t>Es forzozo que los operandos y operadores en </a:t>
            </a:r>
            <a:r>
              <a:rPr lang="en-US" altLang="es-MX" i="1" smtClean="0"/>
              <a:t>expresión</a:t>
            </a:r>
            <a:r>
              <a:rPr lang="en-US" altLang="es-MX" smtClean="0"/>
              <a:t> estén separados por espacios.   Si la expresión tiene algún operador &lt;, &gt;, &amp; ó |, al menos una parte de la expresión debe ir entre paréntesis.</a:t>
            </a:r>
          </a:p>
        </p:txBody>
      </p:sp>
      <p:sp>
        <p:nvSpPr>
          <p:cNvPr id="4710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40261053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52925"/>
            <a:ext cx="5029200" cy="41227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s-MX" smtClean="0"/>
          </a:p>
        </p:txBody>
      </p:sp>
    </p:spTree>
    <p:extLst>
      <p:ext uri="{BB962C8B-B14F-4D97-AF65-F5344CB8AC3E}">
        <p14:creationId xmlns:p14="http://schemas.microsoft.com/office/powerpoint/2010/main" val="39882795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52925"/>
            <a:ext cx="5029200" cy="41227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s-MX" smtClean="0"/>
          </a:p>
        </p:txBody>
      </p:sp>
    </p:spTree>
    <p:extLst>
      <p:ext uri="{BB962C8B-B14F-4D97-AF65-F5344CB8AC3E}">
        <p14:creationId xmlns:p14="http://schemas.microsoft.com/office/powerpoint/2010/main" val="23538615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52925"/>
            <a:ext cx="5029200" cy="41227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s-MX" smtClean="0"/>
              <a:t>El formato utilizado por </a:t>
            </a:r>
            <a:r>
              <a:rPr lang="en-US" altLang="es-MX" i="1" smtClean="0"/>
              <a:t>sh</a:t>
            </a:r>
            <a:r>
              <a:rPr lang="en-US" altLang="es-MX" smtClean="0"/>
              <a:t> se acerca un poco a un estilo de lenguaje ensamblador. </a:t>
            </a:r>
            <a:r>
              <a:rPr lang="en-US" altLang="es-MX" i="1" smtClean="0"/>
              <a:t>Csh</a:t>
            </a:r>
            <a:r>
              <a:rPr lang="en-US" altLang="es-MX" smtClean="0"/>
              <a:t> tiene un formato más similar al lenguage de programación C.</a:t>
            </a:r>
          </a:p>
        </p:txBody>
      </p:sp>
    </p:spTree>
    <p:extLst>
      <p:ext uri="{BB962C8B-B14F-4D97-AF65-F5344CB8AC3E}">
        <p14:creationId xmlns:p14="http://schemas.microsoft.com/office/powerpoint/2010/main" val="23607990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52925"/>
            <a:ext cx="5029200" cy="41227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s-MX" smtClean="0"/>
              <a:t>Las estructuras de control de flujo permiten controlar qué sucede y cuándo, proporcionando un gran poder de programación en los guiones de </a:t>
            </a:r>
            <a:r>
              <a:rPr lang="en-US" altLang="es-MX" i="1" smtClean="0"/>
              <a:t>shell.</a:t>
            </a:r>
          </a:p>
        </p:txBody>
      </p:sp>
    </p:spTree>
    <p:extLst>
      <p:ext uri="{BB962C8B-B14F-4D97-AF65-F5344CB8AC3E}">
        <p14:creationId xmlns:p14="http://schemas.microsoft.com/office/powerpoint/2010/main" val="9445732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52925"/>
            <a:ext cx="5029200" cy="41227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s-MX" smtClean="0"/>
          </a:p>
        </p:txBody>
      </p:sp>
    </p:spTree>
    <p:extLst>
      <p:ext uri="{BB962C8B-B14F-4D97-AF65-F5344CB8AC3E}">
        <p14:creationId xmlns:p14="http://schemas.microsoft.com/office/powerpoint/2010/main" val="5533654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52925"/>
            <a:ext cx="5029200" cy="41227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s-MX" smtClean="0"/>
              <a:t>Permite evaluar una expresión condicional que puede ser cierta ó falsa.  La variable de </a:t>
            </a:r>
            <a:r>
              <a:rPr lang="en-US" altLang="es-MX" i="1" smtClean="0"/>
              <a:t>sh $?</a:t>
            </a:r>
            <a:r>
              <a:rPr lang="en-US" altLang="es-MX" smtClean="0"/>
              <a:t> almacena el resultado de la expresión.  En UNIX, un comando devuelve cero al terminar con éxito, y diferente de cero (por lo general 1 ó -1), si no.  </a:t>
            </a:r>
            <a:br>
              <a:rPr lang="en-US" altLang="es-MX" smtClean="0"/>
            </a:br>
            <a:r>
              <a:rPr lang="en-US" altLang="es-MX" smtClean="0"/>
              <a:t>La expresión puede ser una expresión compuesta, integrada con los conectivos condicionales </a:t>
            </a:r>
            <a:r>
              <a:rPr lang="en-US" altLang="es-MX" i="1" smtClean="0"/>
              <a:t>AND (</a:t>
            </a:r>
            <a:r>
              <a:rPr lang="en-US" altLang="es-MX" smtClean="0"/>
              <a:t>-a), </a:t>
            </a:r>
            <a:r>
              <a:rPr lang="en-US" altLang="es-MX" i="1" smtClean="0"/>
              <a:t>OR (</a:t>
            </a:r>
            <a:r>
              <a:rPr lang="en-US" altLang="es-MX" smtClean="0"/>
              <a:t>-o|) y </a:t>
            </a:r>
            <a:r>
              <a:rPr lang="en-US" altLang="es-MX" i="1" smtClean="0"/>
              <a:t>NOT (</a:t>
            </a:r>
            <a:r>
              <a:rPr lang="en-US" altLang="es-MX" smtClean="0"/>
              <a:t>!).</a:t>
            </a:r>
          </a:p>
          <a:p>
            <a:r>
              <a:rPr lang="en-US" altLang="es-MX" smtClean="0"/>
              <a:t>Para archivos, se pueden utilizar las siguientes opciones, las que están también disponibles en </a:t>
            </a:r>
            <a:r>
              <a:rPr lang="en-US" altLang="es-MX" i="1" smtClean="0"/>
              <a:t>csh</a:t>
            </a:r>
            <a:r>
              <a:rPr lang="en-US" altLang="es-MX" smtClean="0"/>
              <a:t>:</a:t>
            </a:r>
          </a:p>
          <a:p>
            <a:r>
              <a:rPr lang="en-US" altLang="es-MX" smtClean="0"/>
              <a:t>	-r </a:t>
            </a:r>
            <a:r>
              <a:rPr lang="en-US" altLang="es-MX" i="1" smtClean="0"/>
              <a:t>arch</a:t>
            </a:r>
            <a:r>
              <a:rPr lang="en-US" altLang="es-MX" smtClean="0"/>
              <a:t>	Determina si </a:t>
            </a:r>
            <a:r>
              <a:rPr lang="en-US" altLang="es-MX" i="1" smtClean="0"/>
              <a:t>arch</a:t>
            </a:r>
            <a:r>
              <a:rPr lang="en-US" altLang="es-MX" smtClean="0"/>
              <a:t> tiene permisos de lectura</a:t>
            </a:r>
            <a:br>
              <a:rPr lang="en-US" altLang="es-MX" smtClean="0"/>
            </a:br>
            <a:r>
              <a:rPr lang="en-US" altLang="es-MX" smtClean="0"/>
              <a:t>	-w </a:t>
            </a:r>
            <a:r>
              <a:rPr lang="en-US" altLang="es-MX" i="1" smtClean="0"/>
              <a:t>arch</a:t>
            </a:r>
            <a:r>
              <a:rPr lang="en-US" altLang="es-MX" smtClean="0"/>
              <a:t>	Determina si </a:t>
            </a:r>
            <a:r>
              <a:rPr lang="en-US" altLang="es-MX" i="1" smtClean="0"/>
              <a:t>arch</a:t>
            </a:r>
            <a:r>
              <a:rPr lang="en-US" altLang="es-MX" smtClean="0"/>
              <a:t> tiene permisos de escritura</a:t>
            </a:r>
            <a:br>
              <a:rPr lang="en-US" altLang="es-MX" smtClean="0"/>
            </a:br>
            <a:r>
              <a:rPr lang="en-US" altLang="es-MX" smtClean="0"/>
              <a:t>	-x </a:t>
            </a:r>
            <a:r>
              <a:rPr lang="en-US" altLang="es-MX" i="1" smtClean="0"/>
              <a:t>arch</a:t>
            </a:r>
            <a:r>
              <a:rPr lang="en-US" altLang="es-MX" smtClean="0"/>
              <a:t>	Determina si </a:t>
            </a:r>
            <a:r>
              <a:rPr lang="en-US" altLang="es-MX" i="1" smtClean="0"/>
              <a:t>arch</a:t>
            </a:r>
            <a:r>
              <a:rPr lang="en-US" altLang="es-MX" smtClean="0"/>
              <a:t> tiene permisos de ejecución</a:t>
            </a:r>
            <a:br>
              <a:rPr lang="en-US" altLang="es-MX" smtClean="0"/>
            </a:br>
            <a:r>
              <a:rPr lang="en-US" altLang="es-MX" smtClean="0"/>
              <a:t>	-f </a:t>
            </a:r>
            <a:r>
              <a:rPr lang="en-US" altLang="es-MX" i="1" smtClean="0"/>
              <a:t>arch</a:t>
            </a:r>
            <a:r>
              <a:rPr lang="en-US" altLang="es-MX" smtClean="0"/>
              <a:t>	Determina si </a:t>
            </a:r>
            <a:r>
              <a:rPr lang="en-US" altLang="es-MX" i="1" smtClean="0"/>
              <a:t>arch</a:t>
            </a:r>
            <a:r>
              <a:rPr lang="en-US" altLang="es-MX" smtClean="0"/>
              <a:t> es un archivo ordinario</a:t>
            </a:r>
            <a:br>
              <a:rPr lang="en-US" altLang="es-MX" smtClean="0"/>
            </a:br>
            <a:r>
              <a:rPr lang="en-US" altLang="es-MX" smtClean="0"/>
              <a:t>	-c </a:t>
            </a:r>
            <a:r>
              <a:rPr lang="en-US" altLang="es-MX" i="1" smtClean="0"/>
              <a:t>arch</a:t>
            </a:r>
            <a:r>
              <a:rPr lang="en-US" altLang="es-MX" smtClean="0"/>
              <a:t>	Determina si </a:t>
            </a:r>
            <a:r>
              <a:rPr lang="en-US" altLang="es-MX" i="1" smtClean="0"/>
              <a:t>arch</a:t>
            </a:r>
            <a:r>
              <a:rPr lang="en-US" altLang="es-MX" smtClean="0"/>
              <a:t> es un dispositivo por carac.	-b </a:t>
            </a:r>
            <a:r>
              <a:rPr lang="en-US" altLang="es-MX" i="1" smtClean="0"/>
              <a:t>arch</a:t>
            </a:r>
            <a:r>
              <a:rPr lang="en-US" altLang="es-MX" smtClean="0"/>
              <a:t>	Determina si </a:t>
            </a:r>
            <a:r>
              <a:rPr lang="en-US" altLang="es-MX" i="1" smtClean="0"/>
              <a:t>arch</a:t>
            </a:r>
            <a:r>
              <a:rPr lang="en-US" altLang="es-MX" smtClean="0"/>
              <a:t> es un dispositivo por bloques</a:t>
            </a:r>
            <a:br>
              <a:rPr lang="en-US" altLang="es-MX" smtClean="0"/>
            </a:br>
            <a:r>
              <a:rPr lang="en-US" altLang="es-MX" smtClean="0"/>
              <a:t>	-d </a:t>
            </a:r>
            <a:r>
              <a:rPr lang="en-US" altLang="es-MX" i="1" smtClean="0"/>
              <a:t>arch</a:t>
            </a:r>
            <a:r>
              <a:rPr lang="en-US" altLang="es-MX" smtClean="0"/>
              <a:t>	Determina si </a:t>
            </a:r>
            <a:r>
              <a:rPr lang="en-US" altLang="es-MX" i="1" smtClean="0"/>
              <a:t>arch</a:t>
            </a:r>
            <a:r>
              <a:rPr lang="en-US" altLang="es-MX" smtClean="0"/>
              <a:t> es un directorio</a:t>
            </a:r>
            <a:br>
              <a:rPr lang="en-US" altLang="es-MX" smtClean="0"/>
            </a:br>
            <a:r>
              <a:rPr lang="en-US" altLang="es-MX" smtClean="0"/>
              <a:t>	-p </a:t>
            </a:r>
            <a:r>
              <a:rPr lang="en-US" altLang="es-MX" i="1" smtClean="0"/>
              <a:t>arch</a:t>
            </a:r>
            <a:r>
              <a:rPr lang="en-US" altLang="es-MX" smtClean="0"/>
              <a:t>	Determina si </a:t>
            </a:r>
            <a:r>
              <a:rPr lang="en-US" altLang="es-MX" i="1" smtClean="0"/>
              <a:t>arch</a:t>
            </a:r>
            <a:r>
              <a:rPr lang="en-US" altLang="es-MX" smtClean="0"/>
              <a:t> es un pipe</a:t>
            </a:r>
            <a:br>
              <a:rPr lang="en-US" altLang="es-MX" smtClean="0"/>
            </a:br>
            <a:r>
              <a:rPr lang="en-US" altLang="es-MX" smtClean="0"/>
              <a:t>	-h </a:t>
            </a:r>
            <a:r>
              <a:rPr lang="en-US" altLang="es-MX" i="1" smtClean="0"/>
              <a:t>arch</a:t>
            </a:r>
            <a:r>
              <a:rPr lang="en-US" altLang="es-MX" smtClean="0"/>
              <a:t>	Determina si </a:t>
            </a:r>
            <a:r>
              <a:rPr lang="en-US" altLang="es-MX" i="1" smtClean="0"/>
              <a:t>arch</a:t>
            </a:r>
            <a:r>
              <a:rPr lang="en-US" altLang="es-MX" smtClean="0"/>
              <a:t> es un Symbolic link</a:t>
            </a:r>
          </a:p>
        </p:txBody>
      </p:sp>
    </p:spTree>
    <p:extLst>
      <p:ext uri="{BB962C8B-B14F-4D97-AF65-F5344CB8AC3E}">
        <p14:creationId xmlns:p14="http://schemas.microsoft.com/office/powerpoint/2010/main" val="2113130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70388"/>
            <a:ext cx="5029200" cy="41386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es-MX" smtClean="0"/>
              <a:t>Se recomienda utilizar guiones de </a:t>
            </a:r>
            <a:r>
              <a:rPr lang="en-US" altLang="es-MX" i="1" smtClean="0"/>
              <a:t>shell </a:t>
            </a:r>
            <a:r>
              <a:rPr lang="en-US" altLang="es-MX" smtClean="0"/>
              <a:t>para automatizar todo aquello que requiera procesamiento de texto.  El </a:t>
            </a:r>
            <a:r>
              <a:rPr lang="en-US" altLang="es-MX" i="1" smtClean="0"/>
              <a:t>shell</a:t>
            </a:r>
            <a:r>
              <a:rPr lang="en-US" altLang="es-MX" smtClean="0"/>
              <a:t> cuenta con limitadas posibilidades para realizar operaciones aritméticas.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es-MX" smtClean="0"/>
              <a:t>Un programa en </a:t>
            </a:r>
            <a:r>
              <a:rPr lang="en-US" altLang="es-MX" i="1" smtClean="0"/>
              <a:t>shell</a:t>
            </a:r>
            <a:r>
              <a:rPr lang="en-US" altLang="es-MX" smtClean="0"/>
              <a:t> es más lento que un programa en C.  Para aplicaciones críticas en tiempo, se puede desarrollar un prototipo inicial en </a:t>
            </a:r>
            <a:r>
              <a:rPr lang="en-US" altLang="es-MX" i="1" smtClean="0"/>
              <a:t>shell</a:t>
            </a:r>
            <a:r>
              <a:rPr lang="en-US" altLang="es-MX" smtClean="0"/>
              <a:t> que posteriormente pueda implantarse en C.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es-MX" smtClean="0"/>
              <a:t>  </a:t>
            </a:r>
          </a:p>
        </p:txBody>
      </p:sp>
      <p:sp>
        <p:nvSpPr>
          <p:cNvPr id="3686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grpSp>
        <p:nvGrpSpPr>
          <p:cNvPr id="36868" name="Group 4"/>
          <p:cNvGrpSpPr>
            <a:grpSpLocks/>
          </p:cNvGrpSpPr>
          <p:nvPr/>
        </p:nvGrpSpPr>
        <p:grpSpPr bwMode="auto">
          <a:xfrm>
            <a:off x="1149350" y="6899275"/>
            <a:ext cx="4616450" cy="1381125"/>
            <a:chOff x="724" y="4320"/>
            <a:chExt cx="2908" cy="864"/>
          </a:xfrm>
        </p:grpSpPr>
        <p:sp>
          <p:nvSpPr>
            <p:cNvPr id="35845" name="Line 5"/>
            <p:cNvSpPr>
              <a:spLocks noChangeShapeType="1"/>
            </p:cNvSpPr>
            <p:nvPr/>
          </p:nvSpPr>
          <p:spPr bwMode="auto">
            <a:xfrm>
              <a:off x="724" y="4320"/>
              <a:ext cx="29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s-MX"/>
            </a:p>
          </p:txBody>
        </p:sp>
        <p:sp>
          <p:nvSpPr>
            <p:cNvPr id="35846" name="Line 6"/>
            <p:cNvSpPr>
              <a:spLocks noChangeShapeType="1"/>
            </p:cNvSpPr>
            <p:nvPr/>
          </p:nvSpPr>
          <p:spPr bwMode="auto">
            <a:xfrm>
              <a:off x="724" y="4464"/>
              <a:ext cx="29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s-MX"/>
            </a:p>
          </p:txBody>
        </p:sp>
        <p:sp>
          <p:nvSpPr>
            <p:cNvPr id="35847" name="Line 7"/>
            <p:cNvSpPr>
              <a:spLocks noChangeShapeType="1"/>
            </p:cNvSpPr>
            <p:nvPr/>
          </p:nvSpPr>
          <p:spPr bwMode="auto">
            <a:xfrm>
              <a:off x="724" y="4752"/>
              <a:ext cx="29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s-MX"/>
            </a:p>
          </p:txBody>
        </p:sp>
        <p:sp>
          <p:nvSpPr>
            <p:cNvPr id="35848" name="Line 8"/>
            <p:cNvSpPr>
              <a:spLocks noChangeShapeType="1"/>
            </p:cNvSpPr>
            <p:nvPr/>
          </p:nvSpPr>
          <p:spPr bwMode="auto">
            <a:xfrm>
              <a:off x="724" y="4608"/>
              <a:ext cx="29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s-MX"/>
            </a:p>
          </p:txBody>
        </p:sp>
        <p:sp>
          <p:nvSpPr>
            <p:cNvPr id="35849" name="Line 9"/>
            <p:cNvSpPr>
              <a:spLocks noChangeShapeType="1"/>
            </p:cNvSpPr>
            <p:nvPr/>
          </p:nvSpPr>
          <p:spPr bwMode="auto">
            <a:xfrm>
              <a:off x="724" y="4896"/>
              <a:ext cx="29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s-MX"/>
            </a:p>
          </p:txBody>
        </p:sp>
        <p:sp>
          <p:nvSpPr>
            <p:cNvPr id="35850" name="Line 10"/>
            <p:cNvSpPr>
              <a:spLocks noChangeShapeType="1"/>
            </p:cNvSpPr>
            <p:nvPr/>
          </p:nvSpPr>
          <p:spPr bwMode="auto">
            <a:xfrm>
              <a:off x="724" y="5040"/>
              <a:ext cx="29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s-MX"/>
            </a:p>
          </p:txBody>
        </p:sp>
        <p:sp>
          <p:nvSpPr>
            <p:cNvPr id="35851" name="Line 11"/>
            <p:cNvSpPr>
              <a:spLocks noChangeShapeType="1"/>
            </p:cNvSpPr>
            <p:nvPr/>
          </p:nvSpPr>
          <p:spPr bwMode="auto">
            <a:xfrm>
              <a:off x="724" y="5184"/>
              <a:ext cx="29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216051812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52925"/>
            <a:ext cx="5029200" cy="41227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  <a:spcAft>
                <a:spcPct val="35000"/>
              </a:spcAft>
            </a:pPr>
            <a:r>
              <a:rPr lang="en-US" altLang="es-MX" smtClean="0"/>
              <a:t>Toma decisiones en base al valor devuelto por una expresión.  Su formato general es el siguiente:</a:t>
            </a:r>
          </a:p>
          <a:p>
            <a:pPr>
              <a:spcBef>
                <a:spcPct val="0"/>
              </a:spcBef>
              <a:spcAft>
                <a:spcPct val="35000"/>
              </a:spcAft>
            </a:pPr>
            <a:r>
              <a:rPr lang="en-US" altLang="es-MX" smtClean="0"/>
              <a:t>	</a:t>
            </a:r>
            <a:r>
              <a:rPr lang="en-US" altLang="es-MX" i="1" smtClean="0"/>
              <a:t>if</a:t>
            </a:r>
            <a:r>
              <a:rPr lang="en-US" altLang="es-MX" smtClean="0"/>
              <a:t>  </a:t>
            </a:r>
            <a:r>
              <a:rPr lang="en-US" altLang="es-MX" i="1" smtClean="0"/>
              <a:t>expresión then</a:t>
            </a:r>
          </a:p>
          <a:p>
            <a:pPr>
              <a:spcBef>
                <a:spcPct val="0"/>
              </a:spcBef>
              <a:spcAft>
                <a:spcPct val="35000"/>
              </a:spcAft>
            </a:pPr>
            <a:r>
              <a:rPr lang="en-US" altLang="es-MX" i="1" smtClean="0"/>
              <a:t>	        comandos</a:t>
            </a:r>
          </a:p>
          <a:p>
            <a:pPr>
              <a:spcBef>
                <a:spcPct val="0"/>
              </a:spcBef>
              <a:spcAft>
                <a:spcPct val="35000"/>
              </a:spcAft>
            </a:pPr>
            <a:r>
              <a:rPr lang="en-US" altLang="es-MX" i="1" smtClean="0"/>
              <a:t>	[else</a:t>
            </a:r>
          </a:p>
          <a:p>
            <a:pPr>
              <a:spcBef>
                <a:spcPct val="0"/>
              </a:spcBef>
              <a:spcAft>
                <a:spcPct val="35000"/>
              </a:spcAft>
            </a:pPr>
            <a:r>
              <a:rPr lang="en-US" altLang="es-MX" i="1" smtClean="0"/>
              <a:t>	        comandos]</a:t>
            </a:r>
          </a:p>
          <a:p>
            <a:pPr>
              <a:spcBef>
                <a:spcPct val="0"/>
              </a:spcBef>
              <a:spcAft>
                <a:spcPct val="35000"/>
              </a:spcAft>
            </a:pPr>
            <a:r>
              <a:rPr lang="en-US" altLang="es-MX" smtClean="0"/>
              <a:t>	</a:t>
            </a:r>
            <a:r>
              <a:rPr lang="en-US" altLang="es-MX" i="1" smtClean="0"/>
              <a:t>endif</a:t>
            </a:r>
          </a:p>
          <a:p>
            <a:pPr>
              <a:spcBef>
                <a:spcPct val="0"/>
              </a:spcBef>
              <a:spcAft>
                <a:spcPct val="35000"/>
              </a:spcAft>
            </a:pPr>
            <a:r>
              <a:rPr lang="en-US" altLang="es-MX" smtClean="0"/>
              <a:t>Las palabras </a:t>
            </a:r>
            <a:r>
              <a:rPr lang="en-US" altLang="es-MX" i="1" smtClean="0"/>
              <a:t>if, else, endif </a:t>
            </a:r>
            <a:r>
              <a:rPr lang="en-US" altLang="es-MX" smtClean="0"/>
              <a:t>deben ser las primeras en aparecer en la lista. </a:t>
            </a:r>
          </a:p>
          <a:p>
            <a:pPr>
              <a:spcBef>
                <a:spcPct val="0"/>
              </a:spcBef>
              <a:spcAft>
                <a:spcPct val="35000"/>
              </a:spcAft>
            </a:pPr>
            <a:endParaRPr lang="en-US" altLang="es-MX" smtClean="0"/>
          </a:p>
          <a:p>
            <a:pPr>
              <a:spcBef>
                <a:spcPct val="0"/>
              </a:spcBef>
              <a:spcAft>
                <a:spcPct val="35000"/>
              </a:spcAft>
            </a:pPr>
            <a:r>
              <a:rPr lang="en-US" altLang="es-MX" smtClean="0"/>
              <a:t>Se evalúa expresión, y si resulta cierta, se ejecutan los comandos después del </a:t>
            </a:r>
            <a:r>
              <a:rPr lang="en-US" altLang="es-MX" i="1" smtClean="0"/>
              <a:t>then</a:t>
            </a:r>
            <a:r>
              <a:rPr lang="en-US" altLang="es-MX" smtClean="0"/>
              <a:t>.  Si la expresión es falsa y existe else, se ejecutan esos comandos. </a:t>
            </a:r>
          </a:p>
          <a:p>
            <a:endParaRPr lang="en-US" altLang="es-MX" smtClean="0"/>
          </a:p>
        </p:txBody>
      </p:sp>
    </p:spTree>
    <p:extLst>
      <p:ext uri="{BB962C8B-B14F-4D97-AF65-F5344CB8AC3E}">
        <p14:creationId xmlns:p14="http://schemas.microsoft.com/office/powerpoint/2010/main" val="10901089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52925"/>
            <a:ext cx="5029200" cy="41227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s-MX" smtClean="0"/>
          </a:p>
        </p:txBody>
      </p:sp>
    </p:spTree>
    <p:extLst>
      <p:ext uri="{BB962C8B-B14F-4D97-AF65-F5344CB8AC3E}">
        <p14:creationId xmlns:p14="http://schemas.microsoft.com/office/powerpoint/2010/main" val="2530429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307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075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52925"/>
            <a:ext cx="5029200" cy="41227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s-MX" smtClean="0"/>
          </a:p>
        </p:txBody>
      </p:sp>
    </p:spTree>
    <p:extLst>
      <p:ext uri="{BB962C8B-B14F-4D97-AF65-F5344CB8AC3E}">
        <p14:creationId xmlns:p14="http://schemas.microsoft.com/office/powerpoint/2010/main" val="11229584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52925"/>
            <a:ext cx="5029200" cy="41227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s-MX" smtClean="0"/>
              <a:t>Permite tomar múltiples decisiones comparando el valor de una variable contra varios patrones.  Si se encuentra algún patrón que coincida con su valor, se ejecutarán instrucciones a partir de ahí.</a:t>
            </a:r>
          </a:p>
        </p:txBody>
      </p:sp>
    </p:spTree>
    <p:extLst>
      <p:ext uri="{BB962C8B-B14F-4D97-AF65-F5344CB8AC3E}">
        <p14:creationId xmlns:p14="http://schemas.microsoft.com/office/powerpoint/2010/main" val="70774413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52925"/>
            <a:ext cx="5029200" cy="41227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s-MX" smtClean="0"/>
          </a:p>
        </p:txBody>
      </p:sp>
    </p:spTree>
    <p:extLst>
      <p:ext uri="{BB962C8B-B14F-4D97-AF65-F5344CB8AC3E}">
        <p14:creationId xmlns:p14="http://schemas.microsoft.com/office/powerpoint/2010/main" val="273080495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52925"/>
            <a:ext cx="5029200" cy="41227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s-MX" smtClean="0"/>
          </a:p>
        </p:txBody>
      </p:sp>
    </p:spTree>
    <p:extLst>
      <p:ext uri="{BB962C8B-B14F-4D97-AF65-F5344CB8AC3E}">
        <p14:creationId xmlns:p14="http://schemas.microsoft.com/office/powerpoint/2010/main" val="339982489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52925"/>
            <a:ext cx="5029200" cy="41227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s-MX" smtClean="0"/>
          </a:p>
        </p:txBody>
      </p:sp>
    </p:spTree>
    <p:extLst>
      <p:ext uri="{BB962C8B-B14F-4D97-AF65-F5344CB8AC3E}">
        <p14:creationId xmlns:p14="http://schemas.microsoft.com/office/powerpoint/2010/main" val="40990543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52925"/>
            <a:ext cx="5029200" cy="41227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s-MX" smtClean="0"/>
          </a:p>
        </p:txBody>
      </p:sp>
    </p:spTree>
    <p:extLst>
      <p:ext uri="{BB962C8B-B14F-4D97-AF65-F5344CB8AC3E}">
        <p14:creationId xmlns:p14="http://schemas.microsoft.com/office/powerpoint/2010/main" val="251958101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52925"/>
            <a:ext cx="5029200" cy="41227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s-MX" smtClean="0"/>
          </a:p>
        </p:txBody>
      </p:sp>
    </p:spTree>
    <p:extLst>
      <p:ext uri="{BB962C8B-B14F-4D97-AF65-F5344CB8AC3E}">
        <p14:creationId xmlns:p14="http://schemas.microsoft.com/office/powerpoint/2010/main" val="12806430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52925"/>
            <a:ext cx="5029200" cy="41227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s-MX" smtClean="0"/>
          </a:p>
        </p:txBody>
      </p:sp>
    </p:spTree>
    <p:extLst>
      <p:ext uri="{BB962C8B-B14F-4D97-AF65-F5344CB8AC3E}">
        <p14:creationId xmlns:p14="http://schemas.microsoft.com/office/powerpoint/2010/main" val="29562109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026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70388"/>
            <a:ext cx="5029200" cy="41386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US" altLang="es-MX" dirty="0"/>
              <a:t>Un </a:t>
            </a:r>
            <a:r>
              <a:rPr lang="en-US" altLang="es-MX" dirty="0" err="1"/>
              <a:t>programa</a:t>
            </a:r>
            <a:r>
              <a:rPr lang="en-US" altLang="es-MX" dirty="0"/>
              <a:t> ó </a:t>
            </a:r>
            <a:r>
              <a:rPr lang="en-US" altLang="es-MX" dirty="0" err="1"/>
              <a:t>guion</a:t>
            </a:r>
            <a:r>
              <a:rPr lang="en-US" altLang="es-MX" dirty="0"/>
              <a:t> (script) de </a:t>
            </a:r>
            <a:r>
              <a:rPr lang="en-US" altLang="es-MX" i="1" dirty="0"/>
              <a:t>shell</a:t>
            </a:r>
            <a:r>
              <a:rPr lang="en-US" altLang="es-MX" dirty="0"/>
              <a:t> </a:t>
            </a:r>
            <a:r>
              <a:rPr lang="en-US" altLang="es-MX" dirty="0" err="1"/>
              <a:t>es</a:t>
            </a:r>
            <a:r>
              <a:rPr lang="en-US" altLang="es-MX" dirty="0"/>
              <a:t> un </a:t>
            </a:r>
            <a:r>
              <a:rPr lang="en-US" altLang="es-MX" dirty="0" err="1"/>
              <a:t>archivo</a:t>
            </a:r>
            <a:r>
              <a:rPr lang="en-US" altLang="es-MX" dirty="0"/>
              <a:t> de </a:t>
            </a:r>
            <a:r>
              <a:rPr lang="en-US" altLang="es-MX" dirty="0" err="1"/>
              <a:t>texto</a:t>
            </a:r>
            <a:r>
              <a:rPr lang="en-US" altLang="es-MX" dirty="0"/>
              <a:t> que </a:t>
            </a:r>
            <a:r>
              <a:rPr lang="en-US" altLang="es-MX" dirty="0" err="1"/>
              <a:t>contiene</a:t>
            </a:r>
            <a:r>
              <a:rPr lang="en-US" altLang="es-MX" dirty="0"/>
              <a:t> </a:t>
            </a:r>
            <a:r>
              <a:rPr lang="en-US" altLang="es-MX" dirty="0" err="1"/>
              <a:t>comandos</a:t>
            </a:r>
            <a:r>
              <a:rPr lang="en-US" altLang="es-MX" dirty="0"/>
              <a:t> de </a:t>
            </a:r>
            <a:r>
              <a:rPr lang="en-US" altLang="es-MX" i="1" dirty="0" smtClean="0"/>
              <a:t>shell.</a:t>
            </a:r>
            <a:endParaRPr lang="en-US" altLang="es-MX" dirty="0" smtClean="0"/>
          </a:p>
          <a:p>
            <a:endParaRPr lang="en-US" altLang="es-MX" dirty="0"/>
          </a:p>
          <a:p>
            <a:r>
              <a:rPr lang="en-US" altLang="es-MX" dirty="0" err="1" smtClean="0"/>
              <a:t>Cada</a:t>
            </a:r>
            <a:r>
              <a:rPr lang="en-US" altLang="es-MX" dirty="0" smtClean="0"/>
              <a:t> </a:t>
            </a:r>
            <a:r>
              <a:rPr lang="en-US" altLang="es-MX" dirty="0" err="1"/>
              <a:t>comando</a:t>
            </a:r>
            <a:r>
              <a:rPr lang="en-US" altLang="es-MX" dirty="0"/>
              <a:t> del </a:t>
            </a:r>
            <a:r>
              <a:rPr lang="en-US" altLang="es-MX" dirty="0" err="1"/>
              <a:t>archivo</a:t>
            </a:r>
            <a:r>
              <a:rPr lang="en-US" altLang="es-MX" dirty="0"/>
              <a:t> </a:t>
            </a:r>
            <a:r>
              <a:rPr lang="en-US" altLang="es-MX" dirty="0" err="1"/>
              <a:t>es</a:t>
            </a:r>
            <a:r>
              <a:rPr lang="en-US" altLang="es-MX" dirty="0"/>
              <a:t> </a:t>
            </a:r>
            <a:r>
              <a:rPr lang="en-US" altLang="es-MX" dirty="0" err="1"/>
              <a:t>leído</a:t>
            </a:r>
            <a:r>
              <a:rPr lang="en-US" altLang="es-MX" dirty="0"/>
              <a:t> y </a:t>
            </a:r>
            <a:r>
              <a:rPr lang="en-US" altLang="es-MX" dirty="0" err="1"/>
              <a:t>ejecutado</a:t>
            </a:r>
            <a:r>
              <a:rPr lang="en-US" altLang="es-MX" dirty="0"/>
              <a:t> </a:t>
            </a:r>
            <a:r>
              <a:rPr lang="en-US" altLang="es-MX" dirty="0" err="1"/>
              <a:t>secuencialmente</a:t>
            </a:r>
            <a:r>
              <a:rPr lang="en-US" altLang="es-MX" dirty="0"/>
              <a:t> </a:t>
            </a:r>
            <a:r>
              <a:rPr lang="en-US" altLang="es-MX" dirty="0" err="1"/>
              <a:t>por</a:t>
            </a:r>
            <a:r>
              <a:rPr lang="en-US" altLang="es-MX" dirty="0"/>
              <a:t> el </a:t>
            </a:r>
            <a:r>
              <a:rPr lang="en-US" altLang="es-MX" i="1" dirty="0"/>
              <a:t>shell</a:t>
            </a:r>
            <a:r>
              <a:rPr lang="en-US" altLang="es-MX" dirty="0"/>
              <a:t> </a:t>
            </a:r>
            <a:r>
              <a:rPr lang="en-US" altLang="es-MX" dirty="0" err="1"/>
              <a:t>indicado</a:t>
            </a:r>
            <a:r>
              <a:rPr lang="en-US" altLang="es-MX" dirty="0"/>
              <a:t> </a:t>
            </a:r>
            <a:r>
              <a:rPr lang="en-US" altLang="es-MX" dirty="0" err="1"/>
              <a:t>en</a:t>
            </a:r>
            <a:r>
              <a:rPr lang="en-US" altLang="es-MX" dirty="0"/>
              <a:t> la </a:t>
            </a:r>
            <a:r>
              <a:rPr lang="en-US" altLang="es-MX" dirty="0" err="1"/>
              <a:t>primera</a:t>
            </a:r>
            <a:r>
              <a:rPr lang="en-US" altLang="es-MX" dirty="0"/>
              <a:t> </a:t>
            </a:r>
            <a:r>
              <a:rPr lang="en-US" altLang="es-MX" dirty="0" err="1"/>
              <a:t>línea</a:t>
            </a:r>
            <a:r>
              <a:rPr lang="en-US" altLang="es-MX" dirty="0"/>
              <a:t> del </a:t>
            </a:r>
            <a:r>
              <a:rPr lang="en-US" altLang="es-MX" dirty="0" err="1"/>
              <a:t>archivo</a:t>
            </a:r>
            <a:r>
              <a:rPr lang="en-US" altLang="es-MX" dirty="0"/>
              <a:t>, </a:t>
            </a:r>
            <a:r>
              <a:rPr lang="en-US" altLang="es-MX" dirty="0" err="1"/>
              <a:t>en</a:t>
            </a:r>
            <a:r>
              <a:rPr lang="en-US" altLang="es-MX" dirty="0"/>
              <a:t> </a:t>
            </a:r>
            <a:r>
              <a:rPr lang="en-US" altLang="es-MX" dirty="0" err="1"/>
              <a:t>este</a:t>
            </a:r>
            <a:r>
              <a:rPr lang="en-US" altLang="es-MX" dirty="0"/>
              <a:t> </a:t>
            </a:r>
            <a:r>
              <a:rPr lang="en-US" altLang="es-MX" dirty="0" err="1"/>
              <a:t>caso</a:t>
            </a:r>
            <a:r>
              <a:rPr lang="en-US" altLang="es-MX" dirty="0"/>
              <a:t>  </a:t>
            </a:r>
            <a:r>
              <a:rPr lang="en-US" altLang="es-MX" b="1" dirty="0"/>
              <a:t>#!/bin/</a:t>
            </a:r>
            <a:r>
              <a:rPr lang="en-US" altLang="es-MX" b="1" dirty="0" err="1"/>
              <a:t>tcsh</a:t>
            </a:r>
            <a:r>
              <a:rPr lang="en-US" altLang="es-MX" i="1" dirty="0"/>
              <a:t>.</a:t>
            </a:r>
            <a:endParaRPr lang="en-US" altLang="es-MX" dirty="0"/>
          </a:p>
          <a:p>
            <a:endParaRPr lang="en-US" altLang="es-MX" b="1" dirty="0" smtClean="0"/>
          </a:p>
          <a:p>
            <a:r>
              <a:rPr lang="en-US" altLang="es-MX" b="1" dirty="0" err="1" smtClean="0"/>
              <a:t>Por</a:t>
            </a:r>
            <a:r>
              <a:rPr lang="en-US" altLang="es-MX" b="1" dirty="0" smtClean="0"/>
              <a:t> </a:t>
            </a:r>
            <a:r>
              <a:rPr lang="en-US" altLang="es-MX" b="1" dirty="0" err="1"/>
              <a:t>convención</a:t>
            </a:r>
            <a:r>
              <a:rPr lang="en-US" altLang="es-MX" dirty="0"/>
              <a:t>, la </a:t>
            </a:r>
            <a:r>
              <a:rPr lang="en-US" altLang="es-MX" dirty="0" err="1"/>
              <a:t>primera</a:t>
            </a:r>
            <a:r>
              <a:rPr lang="en-US" altLang="es-MX" dirty="0"/>
              <a:t> </a:t>
            </a:r>
            <a:r>
              <a:rPr lang="en-US" altLang="es-MX" dirty="0" err="1"/>
              <a:t>línea</a:t>
            </a:r>
            <a:r>
              <a:rPr lang="en-US" altLang="es-MX" dirty="0"/>
              <a:t> del </a:t>
            </a:r>
            <a:r>
              <a:rPr lang="en-US" altLang="es-MX" dirty="0" err="1"/>
              <a:t>guión</a:t>
            </a:r>
            <a:r>
              <a:rPr lang="en-US" altLang="es-MX" dirty="0"/>
              <a:t> </a:t>
            </a:r>
            <a:r>
              <a:rPr lang="en-US" altLang="es-MX" dirty="0" err="1"/>
              <a:t>es</a:t>
            </a:r>
            <a:r>
              <a:rPr lang="en-US" altLang="es-MX" dirty="0"/>
              <a:t> un </a:t>
            </a:r>
            <a:r>
              <a:rPr lang="en-US" altLang="es-MX" dirty="0" err="1"/>
              <a:t>comentario</a:t>
            </a:r>
            <a:r>
              <a:rPr lang="en-US" altLang="es-MX" dirty="0"/>
              <a:t> (“#”) que </a:t>
            </a:r>
            <a:r>
              <a:rPr lang="en-US" altLang="es-MX" dirty="0" err="1"/>
              <a:t>especifica</a:t>
            </a:r>
            <a:r>
              <a:rPr lang="en-US" altLang="es-MX" dirty="0"/>
              <a:t> la </a:t>
            </a:r>
            <a:r>
              <a:rPr lang="en-US" altLang="es-MX" dirty="0" err="1"/>
              <a:t>trayectoria</a:t>
            </a:r>
            <a:r>
              <a:rPr lang="en-US" altLang="es-MX" dirty="0"/>
              <a:t> del </a:t>
            </a:r>
            <a:r>
              <a:rPr lang="en-US" altLang="es-MX" i="1" dirty="0"/>
              <a:t>shell</a:t>
            </a:r>
            <a:r>
              <a:rPr lang="en-US" altLang="es-MX" dirty="0"/>
              <a:t> para el </a:t>
            </a:r>
            <a:r>
              <a:rPr lang="en-US" altLang="es-MX" dirty="0" err="1"/>
              <a:t>cual</a:t>
            </a:r>
            <a:r>
              <a:rPr lang="en-US" altLang="es-MX" dirty="0"/>
              <a:t> </a:t>
            </a:r>
            <a:r>
              <a:rPr lang="en-US" altLang="es-MX" dirty="0" err="1"/>
              <a:t>está</a:t>
            </a:r>
            <a:r>
              <a:rPr lang="en-US" altLang="es-MX" dirty="0"/>
              <a:t> </a:t>
            </a:r>
            <a:r>
              <a:rPr lang="en-US" altLang="es-MX" dirty="0" err="1"/>
              <a:t>escrito</a:t>
            </a:r>
            <a:r>
              <a:rPr lang="en-US" altLang="es-MX" dirty="0"/>
              <a:t> el </a:t>
            </a:r>
            <a:r>
              <a:rPr lang="en-US" altLang="es-MX" dirty="0" err="1"/>
              <a:t>guión</a:t>
            </a:r>
            <a:r>
              <a:rPr lang="en-US" altLang="es-MX" dirty="0"/>
              <a:t>.</a:t>
            </a:r>
          </a:p>
        </p:txBody>
      </p:sp>
      <p:sp>
        <p:nvSpPr>
          <p:cNvPr id="35843" name="Rectangle 1027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grpSp>
        <p:nvGrpSpPr>
          <p:cNvPr id="35844" name="Group 1028"/>
          <p:cNvGrpSpPr>
            <a:grpSpLocks/>
          </p:cNvGrpSpPr>
          <p:nvPr/>
        </p:nvGrpSpPr>
        <p:grpSpPr bwMode="auto">
          <a:xfrm>
            <a:off x="1149350" y="6899275"/>
            <a:ext cx="4616450" cy="1381125"/>
            <a:chOff x="724" y="4320"/>
            <a:chExt cx="2908" cy="864"/>
          </a:xfrm>
        </p:grpSpPr>
        <p:sp>
          <p:nvSpPr>
            <p:cNvPr id="33797" name="Line 1029"/>
            <p:cNvSpPr>
              <a:spLocks noChangeShapeType="1"/>
            </p:cNvSpPr>
            <p:nvPr/>
          </p:nvSpPr>
          <p:spPr bwMode="auto">
            <a:xfrm>
              <a:off x="724" y="4320"/>
              <a:ext cx="29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s-MX"/>
            </a:p>
          </p:txBody>
        </p:sp>
        <p:sp>
          <p:nvSpPr>
            <p:cNvPr id="33798" name="Line 1030"/>
            <p:cNvSpPr>
              <a:spLocks noChangeShapeType="1"/>
            </p:cNvSpPr>
            <p:nvPr/>
          </p:nvSpPr>
          <p:spPr bwMode="auto">
            <a:xfrm>
              <a:off x="724" y="4464"/>
              <a:ext cx="29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s-MX"/>
            </a:p>
          </p:txBody>
        </p:sp>
        <p:sp>
          <p:nvSpPr>
            <p:cNvPr id="33799" name="Line 1031"/>
            <p:cNvSpPr>
              <a:spLocks noChangeShapeType="1"/>
            </p:cNvSpPr>
            <p:nvPr/>
          </p:nvSpPr>
          <p:spPr bwMode="auto">
            <a:xfrm>
              <a:off x="724" y="4752"/>
              <a:ext cx="29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s-MX"/>
            </a:p>
          </p:txBody>
        </p:sp>
        <p:sp>
          <p:nvSpPr>
            <p:cNvPr id="33800" name="Line 1032"/>
            <p:cNvSpPr>
              <a:spLocks noChangeShapeType="1"/>
            </p:cNvSpPr>
            <p:nvPr/>
          </p:nvSpPr>
          <p:spPr bwMode="auto">
            <a:xfrm>
              <a:off x="724" y="4608"/>
              <a:ext cx="29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s-MX"/>
            </a:p>
          </p:txBody>
        </p:sp>
        <p:sp>
          <p:nvSpPr>
            <p:cNvPr id="33801" name="Line 1033"/>
            <p:cNvSpPr>
              <a:spLocks noChangeShapeType="1"/>
            </p:cNvSpPr>
            <p:nvPr/>
          </p:nvSpPr>
          <p:spPr bwMode="auto">
            <a:xfrm>
              <a:off x="724" y="4896"/>
              <a:ext cx="29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s-MX"/>
            </a:p>
          </p:txBody>
        </p:sp>
        <p:sp>
          <p:nvSpPr>
            <p:cNvPr id="33802" name="Line 1034"/>
            <p:cNvSpPr>
              <a:spLocks noChangeShapeType="1"/>
            </p:cNvSpPr>
            <p:nvPr/>
          </p:nvSpPr>
          <p:spPr bwMode="auto">
            <a:xfrm>
              <a:off x="724" y="5040"/>
              <a:ext cx="29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s-MX"/>
            </a:p>
          </p:txBody>
        </p:sp>
        <p:sp>
          <p:nvSpPr>
            <p:cNvPr id="33803" name="Line 1035"/>
            <p:cNvSpPr>
              <a:spLocks noChangeShapeType="1"/>
            </p:cNvSpPr>
            <p:nvPr/>
          </p:nvSpPr>
          <p:spPr bwMode="auto">
            <a:xfrm>
              <a:off x="724" y="5184"/>
              <a:ext cx="29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308357214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52925"/>
            <a:ext cx="5029200" cy="41227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s-MX" smtClean="0"/>
              <a:t>Comando shift.- Recorre los argumentos.</a:t>
            </a:r>
          </a:p>
          <a:p>
            <a:r>
              <a:rPr lang="en-US" altLang="es-MX" smtClean="0"/>
              <a:t>Sintaxis: </a:t>
            </a:r>
            <a:r>
              <a:rPr lang="en-US" altLang="es-MX" i="1" smtClean="0"/>
              <a:t>shift</a:t>
            </a:r>
          </a:p>
          <a:p>
            <a:r>
              <a:rPr lang="en-US" altLang="es-MX" smtClean="0"/>
              <a:t>Descripción:  Recorre los argumentos en </a:t>
            </a:r>
            <a:r>
              <a:rPr lang="en-US" altLang="es-MX" i="1" smtClean="0"/>
              <a:t>una</a:t>
            </a:r>
            <a:r>
              <a:rPr lang="en-US" altLang="es-MX" smtClean="0"/>
              <a:t> posición a la izquierda. Los parámetros posicionales se reasignan con el valor de los nuevos argumentos.  El valor de </a:t>
            </a:r>
            <a:r>
              <a:rPr lang="en-US" altLang="es-MX" i="1" smtClean="0"/>
              <a:t>n </a:t>
            </a:r>
            <a:r>
              <a:rPr lang="en-US" altLang="es-MX" smtClean="0"/>
              <a:t>puede ser 9 como máximo.</a:t>
            </a:r>
            <a:br>
              <a:rPr lang="en-US" altLang="es-MX" smtClean="0"/>
            </a:br>
            <a:r>
              <a:rPr lang="en-US" altLang="es-MX" smtClean="0"/>
              <a:t/>
            </a:r>
            <a:br>
              <a:rPr lang="en-US" altLang="es-MX" smtClean="0"/>
            </a:br>
            <a:r>
              <a:rPr lang="en-US" altLang="es-MX" smtClean="0"/>
              <a:t>$0 no se recorre.  El argumento número uno, en turno, se descarta al hacer el corrimiento.</a:t>
            </a:r>
            <a:br>
              <a:rPr lang="en-US" altLang="es-MX" smtClean="0"/>
            </a:br>
            <a:r>
              <a:rPr lang="en-US" altLang="es-MX" smtClean="0"/>
              <a:t/>
            </a:r>
            <a:br>
              <a:rPr lang="en-US" altLang="es-MX" smtClean="0"/>
            </a:br>
            <a:r>
              <a:rPr lang="en-US" altLang="es-MX" smtClean="0"/>
              <a:t>Con este comando se pueden manipular más de 9 argumentos en un guión.</a:t>
            </a:r>
          </a:p>
          <a:p>
            <a:endParaRPr lang="en-US" altLang="es-MX" smtClean="0"/>
          </a:p>
        </p:txBody>
      </p:sp>
    </p:spTree>
    <p:extLst>
      <p:ext uri="{BB962C8B-B14F-4D97-AF65-F5344CB8AC3E}">
        <p14:creationId xmlns:p14="http://schemas.microsoft.com/office/powerpoint/2010/main" val="18696297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52925"/>
            <a:ext cx="5029200" cy="41227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s-MX" smtClean="0"/>
              <a:t>Su formato es:</a:t>
            </a:r>
          </a:p>
          <a:p>
            <a:r>
              <a:rPr lang="en-US" altLang="es-MX" smtClean="0"/>
              <a:t>          </a:t>
            </a:r>
            <a:r>
              <a:rPr lang="en-US" altLang="es-MX" i="1" smtClean="0"/>
              <a:t>repeat </a:t>
            </a:r>
            <a:r>
              <a:rPr lang="en-US" altLang="es-MX" smtClean="0"/>
              <a:t> cuenta  comando_simple</a:t>
            </a:r>
          </a:p>
          <a:p>
            <a:endParaRPr lang="en-US" altLang="es-MX" smtClean="0"/>
          </a:p>
          <a:p>
            <a:r>
              <a:rPr lang="en-US" altLang="es-MX" smtClean="0"/>
              <a:t>Es una forma muy sencilla de ciclo. Repite tantas veces el </a:t>
            </a:r>
            <a:r>
              <a:rPr lang="en-US" altLang="es-MX" i="1" smtClean="0"/>
              <a:t>comando_simple</a:t>
            </a:r>
            <a:r>
              <a:rPr lang="en-US" altLang="es-MX" smtClean="0"/>
              <a:t> como lo indica </a:t>
            </a:r>
            <a:r>
              <a:rPr lang="en-US" altLang="es-MX" i="1" smtClean="0"/>
              <a:t>cuenta</a:t>
            </a:r>
            <a:r>
              <a:rPr lang="en-US" altLang="es-MX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395020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52925"/>
            <a:ext cx="5029200" cy="41227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s-MX" dirty="0" smtClean="0"/>
              <a:t>Para </a:t>
            </a:r>
            <a:r>
              <a:rPr lang="en-US" altLang="es-MX" dirty="0" err="1" smtClean="0"/>
              <a:t>poder</a:t>
            </a:r>
            <a:r>
              <a:rPr lang="en-US" altLang="es-MX" dirty="0" smtClean="0"/>
              <a:t> </a:t>
            </a:r>
            <a:r>
              <a:rPr lang="en-US" altLang="es-MX" dirty="0" err="1" smtClean="0"/>
              <a:t>ejecutar</a:t>
            </a:r>
            <a:r>
              <a:rPr lang="en-US" altLang="es-MX" dirty="0" smtClean="0"/>
              <a:t> el </a:t>
            </a:r>
            <a:r>
              <a:rPr lang="en-US" altLang="es-MX" dirty="0" err="1" smtClean="0"/>
              <a:t>guión</a:t>
            </a:r>
            <a:r>
              <a:rPr lang="en-US" altLang="es-MX" dirty="0" smtClean="0"/>
              <a:t> o script, </a:t>
            </a:r>
            <a:r>
              <a:rPr lang="en-US" altLang="es-MX" dirty="0" err="1" smtClean="0"/>
              <a:t>éste</a:t>
            </a:r>
            <a:r>
              <a:rPr lang="en-US" altLang="es-MX" dirty="0" smtClean="0"/>
              <a:t> </a:t>
            </a:r>
            <a:r>
              <a:rPr lang="en-US" altLang="es-MX" dirty="0" err="1" smtClean="0"/>
              <a:t>debe</a:t>
            </a:r>
            <a:r>
              <a:rPr lang="en-US" altLang="es-MX" dirty="0" smtClean="0"/>
              <a:t> </a:t>
            </a:r>
            <a:r>
              <a:rPr lang="en-US" altLang="es-MX" dirty="0" err="1" smtClean="0"/>
              <a:t>tener</a:t>
            </a:r>
            <a:r>
              <a:rPr lang="en-US" altLang="es-MX" dirty="0" smtClean="0"/>
              <a:t> </a:t>
            </a:r>
            <a:r>
              <a:rPr lang="en-US" altLang="es-MX" b="1" dirty="0" err="1" smtClean="0"/>
              <a:t>permisos</a:t>
            </a:r>
            <a:r>
              <a:rPr lang="en-US" altLang="es-MX" dirty="0" smtClean="0"/>
              <a:t> de </a:t>
            </a:r>
            <a:r>
              <a:rPr lang="en-US" altLang="es-MX" dirty="0" err="1" smtClean="0"/>
              <a:t>lectura</a:t>
            </a:r>
            <a:r>
              <a:rPr lang="en-US" altLang="es-MX" dirty="0" smtClean="0"/>
              <a:t> y de </a:t>
            </a:r>
            <a:r>
              <a:rPr lang="en-US" altLang="es-MX" dirty="0" err="1" smtClean="0"/>
              <a:t>ejecución</a:t>
            </a:r>
            <a:r>
              <a:rPr lang="en-US" altLang="es-MX" dirty="0" smtClean="0"/>
              <a:t> (</a:t>
            </a:r>
            <a:r>
              <a:rPr lang="en-US" altLang="es-MX" dirty="0" err="1" smtClean="0"/>
              <a:t>u+rx</a:t>
            </a:r>
            <a:r>
              <a:rPr lang="en-US" altLang="es-MX" dirty="0" smtClean="0"/>
              <a:t>). </a:t>
            </a:r>
          </a:p>
          <a:p>
            <a:endParaRPr lang="en-US" altLang="es-MX" dirty="0" smtClean="0"/>
          </a:p>
          <a:p>
            <a:r>
              <a:rPr lang="en-US" altLang="es-MX" dirty="0" smtClean="0"/>
              <a:t>Al </a:t>
            </a:r>
            <a:r>
              <a:rPr lang="en-US" altLang="es-MX" dirty="0" err="1" smtClean="0"/>
              <a:t>enviarse</a:t>
            </a:r>
            <a:r>
              <a:rPr lang="en-US" altLang="es-MX" dirty="0" smtClean="0"/>
              <a:t> a </a:t>
            </a:r>
            <a:r>
              <a:rPr lang="en-US" altLang="es-MX" dirty="0" err="1" smtClean="0"/>
              <a:t>ejecutar</a:t>
            </a:r>
            <a:r>
              <a:rPr lang="en-US" altLang="es-MX" dirty="0" smtClean="0"/>
              <a:t>, el </a:t>
            </a:r>
            <a:r>
              <a:rPr lang="en-US" altLang="es-MX" dirty="0" err="1" smtClean="0"/>
              <a:t>guión</a:t>
            </a:r>
            <a:r>
              <a:rPr lang="en-US" altLang="es-MX" dirty="0" smtClean="0"/>
              <a:t> o script, se </a:t>
            </a:r>
            <a:r>
              <a:rPr lang="en-US" altLang="es-MX" dirty="0" err="1" smtClean="0"/>
              <a:t>convierte</a:t>
            </a:r>
            <a:r>
              <a:rPr lang="en-US" altLang="es-MX" dirty="0" smtClean="0"/>
              <a:t> en un </a:t>
            </a:r>
            <a:r>
              <a:rPr lang="en-US" altLang="es-MX" b="1" dirty="0" err="1" smtClean="0"/>
              <a:t>proceso</a:t>
            </a:r>
            <a:r>
              <a:rPr lang="en-US" altLang="es-MX" dirty="0" smtClean="0"/>
              <a:t> subshell del shell </a:t>
            </a:r>
            <a:r>
              <a:rPr lang="en-US" altLang="es-MX" dirty="0" err="1" smtClean="0"/>
              <a:t>especificado</a:t>
            </a:r>
            <a:r>
              <a:rPr lang="en-US" altLang="es-MX" dirty="0" smtClean="0"/>
              <a:t> en la </a:t>
            </a:r>
            <a:r>
              <a:rPr lang="en-US" altLang="es-MX" dirty="0" err="1" smtClean="0"/>
              <a:t>primera</a:t>
            </a:r>
            <a:r>
              <a:rPr lang="en-US" altLang="es-MX" dirty="0" smtClean="0"/>
              <a:t> </a:t>
            </a:r>
            <a:r>
              <a:rPr lang="en-US" altLang="es-MX" dirty="0" err="1" smtClean="0"/>
              <a:t>línea</a:t>
            </a:r>
            <a:r>
              <a:rPr lang="en-US" altLang="es-MX" dirty="0" smtClean="0"/>
              <a:t>.</a:t>
            </a:r>
          </a:p>
          <a:p>
            <a:endParaRPr lang="en-US" altLang="es-MX" dirty="0" smtClean="0"/>
          </a:p>
          <a:p>
            <a:r>
              <a:rPr lang="en-US" altLang="es-MX" dirty="0" smtClean="0"/>
              <a:t>El </a:t>
            </a:r>
            <a:r>
              <a:rPr lang="en-US" altLang="es-MX" dirty="0" err="1" smtClean="0"/>
              <a:t>ambiente</a:t>
            </a:r>
            <a:r>
              <a:rPr lang="en-US" altLang="es-MX" dirty="0" smtClean="0"/>
              <a:t> de </a:t>
            </a:r>
            <a:r>
              <a:rPr lang="en-US" altLang="es-MX" dirty="0" err="1" smtClean="0"/>
              <a:t>programación</a:t>
            </a:r>
            <a:r>
              <a:rPr lang="en-US" altLang="es-MX" dirty="0" smtClean="0"/>
              <a:t> en </a:t>
            </a:r>
            <a:r>
              <a:rPr lang="en-US" altLang="es-MX" i="1" dirty="0" smtClean="0"/>
              <a:t>shell</a:t>
            </a:r>
            <a:r>
              <a:rPr lang="en-US" altLang="es-MX" dirty="0" smtClean="0"/>
              <a:t> </a:t>
            </a:r>
            <a:r>
              <a:rPr lang="en-US" altLang="es-MX" dirty="0" err="1" smtClean="0"/>
              <a:t>es</a:t>
            </a:r>
            <a:r>
              <a:rPr lang="en-US" altLang="es-MX" dirty="0" smtClean="0"/>
              <a:t> </a:t>
            </a:r>
            <a:r>
              <a:rPr lang="en-US" altLang="es-MX" dirty="0" err="1" smtClean="0"/>
              <a:t>muy</a:t>
            </a:r>
            <a:r>
              <a:rPr lang="en-US" altLang="es-MX" dirty="0" smtClean="0"/>
              <a:t> </a:t>
            </a:r>
            <a:r>
              <a:rPr lang="en-US" altLang="es-MX" dirty="0" err="1" smtClean="0"/>
              <a:t>poderoso</a:t>
            </a:r>
            <a:r>
              <a:rPr lang="en-US" altLang="es-MX" dirty="0" smtClean="0"/>
              <a:t>:  </a:t>
            </a:r>
            <a:r>
              <a:rPr lang="en-US" altLang="es-MX" dirty="0" err="1" smtClean="0"/>
              <a:t>Permite</a:t>
            </a:r>
            <a:r>
              <a:rPr lang="en-US" altLang="es-MX" dirty="0" smtClean="0"/>
              <a:t> </a:t>
            </a:r>
            <a:r>
              <a:rPr lang="en-US" altLang="es-MX" dirty="0" err="1" smtClean="0"/>
              <a:t>ejecutar</a:t>
            </a:r>
            <a:r>
              <a:rPr lang="en-US" altLang="es-MX" dirty="0" smtClean="0"/>
              <a:t> </a:t>
            </a:r>
            <a:r>
              <a:rPr lang="en-US" altLang="es-MX" i="1" dirty="0" err="1" smtClean="0"/>
              <a:t>comandos</a:t>
            </a:r>
            <a:r>
              <a:rPr lang="en-US" altLang="es-MX" dirty="0" smtClean="0"/>
              <a:t> de </a:t>
            </a:r>
            <a:r>
              <a:rPr lang="en-US" altLang="es-MX" dirty="0" smtClean="0"/>
              <a:t>UNIX/Linux, </a:t>
            </a:r>
            <a:r>
              <a:rPr lang="en-US" altLang="es-MX" dirty="0" err="1" smtClean="0"/>
              <a:t>crear</a:t>
            </a:r>
            <a:r>
              <a:rPr lang="en-US" altLang="es-MX" dirty="0" smtClean="0"/>
              <a:t> y </a:t>
            </a:r>
            <a:r>
              <a:rPr lang="en-US" altLang="es-MX" dirty="0" err="1" smtClean="0"/>
              <a:t>modificar</a:t>
            </a:r>
            <a:r>
              <a:rPr lang="en-US" altLang="es-MX" dirty="0" smtClean="0"/>
              <a:t> </a:t>
            </a:r>
            <a:r>
              <a:rPr lang="en-US" altLang="es-MX" i="1" dirty="0" smtClean="0"/>
              <a:t>variables</a:t>
            </a:r>
            <a:r>
              <a:rPr lang="en-US" altLang="es-MX" dirty="0" smtClean="0"/>
              <a:t>, </a:t>
            </a:r>
            <a:r>
              <a:rPr lang="en-US" altLang="es-MX" dirty="0" err="1" smtClean="0"/>
              <a:t>cuenta</a:t>
            </a:r>
            <a:r>
              <a:rPr lang="en-US" altLang="es-MX" dirty="0" smtClean="0"/>
              <a:t> con </a:t>
            </a:r>
            <a:r>
              <a:rPr lang="en-US" altLang="es-MX" dirty="0" err="1" smtClean="0"/>
              <a:t>estructuras</a:t>
            </a:r>
            <a:r>
              <a:rPr lang="en-US" altLang="es-MX" dirty="0" smtClean="0"/>
              <a:t> de </a:t>
            </a:r>
            <a:r>
              <a:rPr lang="en-US" altLang="es-MX" i="1" dirty="0" smtClean="0"/>
              <a:t>control de </a:t>
            </a:r>
            <a:r>
              <a:rPr lang="en-US" altLang="es-MX" i="1" dirty="0" err="1" smtClean="0"/>
              <a:t>flujo</a:t>
            </a:r>
            <a:r>
              <a:rPr lang="en-US" altLang="es-MX" dirty="0" smtClean="0"/>
              <a:t>, etc.</a:t>
            </a:r>
          </a:p>
          <a:p>
            <a:endParaRPr lang="en-US" altLang="es-MX" dirty="0" smtClean="0"/>
          </a:p>
        </p:txBody>
      </p:sp>
    </p:spTree>
    <p:extLst>
      <p:ext uri="{BB962C8B-B14F-4D97-AF65-F5344CB8AC3E}">
        <p14:creationId xmlns:p14="http://schemas.microsoft.com/office/powerpoint/2010/main" val="4321803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52925"/>
            <a:ext cx="5029200" cy="41227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s-MX" dirty="0" err="1" smtClean="0"/>
              <a:t>En</a:t>
            </a:r>
            <a:r>
              <a:rPr lang="en-US" altLang="es-MX" dirty="0" smtClean="0"/>
              <a:t> </a:t>
            </a:r>
            <a:r>
              <a:rPr lang="en-US" altLang="es-MX" dirty="0" err="1" smtClean="0"/>
              <a:t>muchas</a:t>
            </a:r>
            <a:r>
              <a:rPr lang="en-US" altLang="es-MX" dirty="0" smtClean="0"/>
              <a:t> </a:t>
            </a:r>
            <a:r>
              <a:rPr lang="en-US" altLang="es-MX" dirty="0" err="1" smtClean="0"/>
              <a:t>ocasiones</a:t>
            </a:r>
            <a:r>
              <a:rPr lang="en-US" altLang="es-MX" dirty="0" smtClean="0"/>
              <a:t> </a:t>
            </a:r>
            <a:r>
              <a:rPr lang="en-US" altLang="es-MX" dirty="0" err="1" smtClean="0"/>
              <a:t>es</a:t>
            </a:r>
            <a:r>
              <a:rPr lang="en-US" altLang="es-MX" dirty="0" smtClean="0"/>
              <a:t> </a:t>
            </a:r>
            <a:r>
              <a:rPr lang="en-US" altLang="es-MX" dirty="0" err="1" smtClean="0"/>
              <a:t>necesario</a:t>
            </a:r>
            <a:r>
              <a:rPr lang="en-US" altLang="es-MX" dirty="0" smtClean="0"/>
              <a:t> </a:t>
            </a:r>
            <a:r>
              <a:rPr lang="en-US" altLang="es-MX" dirty="0" err="1" smtClean="0"/>
              <a:t>pasar</a:t>
            </a:r>
            <a:r>
              <a:rPr lang="en-US" altLang="es-MX" dirty="0" smtClean="0"/>
              <a:t> </a:t>
            </a:r>
            <a:r>
              <a:rPr lang="en-US" altLang="es-MX" dirty="0" err="1" smtClean="0"/>
              <a:t>más</a:t>
            </a:r>
            <a:r>
              <a:rPr lang="en-US" altLang="es-MX" dirty="0" smtClean="0"/>
              <a:t> de un </a:t>
            </a:r>
            <a:r>
              <a:rPr lang="en-US" altLang="es-MX" dirty="0" err="1" smtClean="0"/>
              <a:t>argumento</a:t>
            </a:r>
            <a:r>
              <a:rPr lang="en-US" altLang="es-MX" dirty="0" smtClean="0"/>
              <a:t> al </a:t>
            </a:r>
            <a:r>
              <a:rPr lang="en-US" altLang="es-MX" dirty="0" err="1" smtClean="0"/>
              <a:t>programa</a:t>
            </a:r>
            <a:r>
              <a:rPr lang="en-US" altLang="es-MX" dirty="0" smtClean="0"/>
              <a:t> para </a:t>
            </a:r>
            <a:r>
              <a:rPr lang="en-US" altLang="es-MX" dirty="0" err="1" smtClean="0"/>
              <a:t>especificar</a:t>
            </a:r>
            <a:r>
              <a:rPr lang="en-US" altLang="es-MX" dirty="0" smtClean="0"/>
              <a:t> </a:t>
            </a:r>
            <a:r>
              <a:rPr lang="en-US" altLang="es-MX" dirty="0" err="1" smtClean="0"/>
              <a:t>parámetros</a:t>
            </a:r>
            <a:r>
              <a:rPr lang="en-US" altLang="es-MX" dirty="0" smtClean="0"/>
              <a:t> y </a:t>
            </a:r>
            <a:r>
              <a:rPr lang="en-US" altLang="es-MX" dirty="0" err="1" smtClean="0"/>
              <a:t>opciones</a:t>
            </a:r>
            <a:r>
              <a:rPr lang="en-US" altLang="es-MX" dirty="0" smtClean="0"/>
              <a:t>.</a:t>
            </a:r>
          </a:p>
          <a:p>
            <a:endParaRPr lang="en-US" altLang="es-MX" dirty="0"/>
          </a:p>
          <a:p>
            <a:r>
              <a:rPr lang="en-US" altLang="es-MX" dirty="0" smtClean="0"/>
              <a:t>El </a:t>
            </a:r>
            <a:r>
              <a:rPr lang="en-US" altLang="es-MX" i="1" dirty="0" smtClean="0"/>
              <a:t>shell</a:t>
            </a:r>
            <a:r>
              <a:rPr lang="en-US" altLang="es-MX" dirty="0" smtClean="0"/>
              <a:t> </a:t>
            </a:r>
            <a:r>
              <a:rPr lang="en-US" altLang="es-MX" dirty="0" err="1" smtClean="0"/>
              <a:t>identifica</a:t>
            </a:r>
            <a:r>
              <a:rPr lang="en-US" altLang="es-MX" dirty="0" smtClean="0"/>
              <a:t> </a:t>
            </a:r>
            <a:r>
              <a:rPr lang="en-US" altLang="es-MX" dirty="0" err="1" smtClean="0"/>
              <a:t>cada</a:t>
            </a:r>
            <a:r>
              <a:rPr lang="en-US" altLang="es-MX" dirty="0" smtClean="0"/>
              <a:t> </a:t>
            </a:r>
            <a:r>
              <a:rPr lang="en-US" altLang="es-MX" dirty="0" err="1" smtClean="0"/>
              <a:t>argumento</a:t>
            </a:r>
            <a:r>
              <a:rPr lang="en-US" altLang="es-MX" dirty="0" smtClean="0"/>
              <a:t> de </a:t>
            </a:r>
            <a:r>
              <a:rPr lang="en-US" altLang="es-MX" dirty="0" err="1" smtClean="0"/>
              <a:t>acuerdo</a:t>
            </a:r>
            <a:r>
              <a:rPr lang="en-US" altLang="es-MX" dirty="0" smtClean="0"/>
              <a:t> a </a:t>
            </a:r>
            <a:r>
              <a:rPr lang="en-US" altLang="es-MX" dirty="0" err="1" smtClean="0"/>
              <a:t>su</a:t>
            </a:r>
            <a:r>
              <a:rPr lang="en-US" altLang="es-MX" dirty="0" smtClean="0"/>
              <a:t> </a:t>
            </a:r>
            <a:r>
              <a:rPr lang="en-US" altLang="es-MX" dirty="0" err="1" smtClean="0"/>
              <a:t>posición</a:t>
            </a:r>
            <a:r>
              <a:rPr lang="en-US" altLang="es-MX" dirty="0" smtClean="0"/>
              <a:t> </a:t>
            </a:r>
            <a:r>
              <a:rPr lang="en-US" altLang="es-MX" dirty="0" err="1" smtClean="0"/>
              <a:t>en</a:t>
            </a:r>
            <a:r>
              <a:rPr lang="en-US" altLang="es-MX" dirty="0" smtClean="0"/>
              <a:t> la </a:t>
            </a:r>
            <a:r>
              <a:rPr lang="en-US" altLang="es-MX" dirty="0" err="1" smtClean="0"/>
              <a:t>línea</a:t>
            </a:r>
            <a:r>
              <a:rPr lang="en-US" altLang="es-MX" dirty="0" smtClean="0"/>
              <a:t> de </a:t>
            </a:r>
            <a:r>
              <a:rPr lang="en-US" altLang="es-MX" dirty="0" err="1" smtClean="0"/>
              <a:t>comandos</a:t>
            </a:r>
            <a:r>
              <a:rPr lang="en-US" altLang="es-MX" dirty="0" smtClean="0"/>
              <a:t> y </a:t>
            </a:r>
            <a:r>
              <a:rPr lang="en-US" altLang="es-MX" dirty="0" err="1" smtClean="0"/>
              <a:t>asigna</a:t>
            </a:r>
            <a:r>
              <a:rPr lang="en-US" altLang="es-MX" dirty="0" smtClean="0"/>
              <a:t> </a:t>
            </a:r>
            <a:r>
              <a:rPr lang="en-US" altLang="es-MX" dirty="0" err="1" smtClean="0"/>
              <a:t>estos</a:t>
            </a:r>
            <a:r>
              <a:rPr lang="en-US" altLang="es-MX" dirty="0" smtClean="0"/>
              <a:t> </a:t>
            </a:r>
            <a:r>
              <a:rPr lang="en-US" altLang="es-MX" dirty="0" err="1" smtClean="0"/>
              <a:t>argumentos</a:t>
            </a:r>
            <a:r>
              <a:rPr lang="en-US" altLang="es-MX" dirty="0" smtClean="0"/>
              <a:t>, a </a:t>
            </a:r>
            <a:r>
              <a:rPr lang="en-US" altLang="es-MX" dirty="0" err="1" smtClean="0"/>
              <a:t>los</a:t>
            </a:r>
            <a:r>
              <a:rPr lang="en-US" altLang="es-MX" dirty="0" smtClean="0"/>
              <a:t> </a:t>
            </a:r>
            <a:r>
              <a:rPr lang="en-US" altLang="es-MX" dirty="0" err="1" smtClean="0"/>
              <a:t>parámetros</a:t>
            </a:r>
            <a:r>
              <a:rPr lang="en-US" altLang="es-MX" dirty="0" smtClean="0"/>
              <a:t> </a:t>
            </a:r>
            <a:r>
              <a:rPr lang="en-US" altLang="es-MX" dirty="0" err="1" smtClean="0"/>
              <a:t>posicionales</a:t>
            </a:r>
            <a:r>
              <a:rPr lang="en-US" altLang="es-MX" dirty="0" smtClean="0"/>
              <a:t> $1, $2 ... $9.  </a:t>
            </a:r>
            <a:r>
              <a:rPr lang="en-US" altLang="es-MX" dirty="0" err="1" smtClean="0"/>
              <a:t>Así</a:t>
            </a:r>
            <a:r>
              <a:rPr lang="en-US" altLang="es-MX" dirty="0" smtClean="0"/>
              <a:t>, se </a:t>
            </a:r>
            <a:r>
              <a:rPr lang="en-US" altLang="es-MX" dirty="0" err="1" smtClean="0"/>
              <a:t>pueden</a:t>
            </a:r>
            <a:r>
              <a:rPr lang="en-US" altLang="es-MX" dirty="0" smtClean="0"/>
              <a:t> </a:t>
            </a:r>
            <a:r>
              <a:rPr lang="en-US" altLang="es-MX" dirty="0" err="1" smtClean="0"/>
              <a:t>referenciar</a:t>
            </a:r>
            <a:r>
              <a:rPr lang="en-US" altLang="es-MX" dirty="0" smtClean="0"/>
              <a:t> hasta 9 </a:t>
            </a:r>
            <a:r>
              <a:rPr lang="en-US" altLang="es-MX" dirty="0" err="1" smtClean="0"/>
              <a:t>argumentos</a:t>
            </a:r>
            <a:r>
              <a:rPr lang="en-US" altLang="es-MX" dirty="0" smtClean="0"/>
              <a:t> </a:t>
            </a:r>
            <a:r>
              <a:rPr lang="en-US" altLang="es-MX" dirty="0" err="1" smtClean="0"/>
              <a:t>en</a:t>
            </a:r>
            <a:r>
              <a:rPr lang="en-US" altLang="es-MX" dirty="0" smtClean="0"/>
              <a:t> un </a:t>
            </a:r>
            <a:r>
              <a:rPr lang="en-US" altLang="es-MX" dirty="0" err="1" smtClean="0"/>
              <a:t>programa</a:t>
            </a:r>
            <a:r>
              <a:rPr lang="en-US" altLang="es-MX" dirty="0" smtClean="0"/>
              <a:t> </a:t>
            </a:r>
            <a:r>
              <a:rPr lang="en-US" altLang="es-MX" dirty="0" err="1" smtClean="0"/>
              <a:t>en</a:t>
            </a:r>
            <a:r>
              <a:rPr lang="en-US" altLang="es-MX" dirty="0" smtClean="0"/>
              <a:t> </a:t>
            </a:r>
            <a:r>
              <a:rPr lang="en-US" altLang="es-MX" i="1" dirty="0" smtClean="0"/>
              <a:t>shell</a:t>
            </a:r>
            <a:r>
              <a:rPr lang="en-US" altLang="es-MX" dirty="0" smtClean="0"/>
              <a:t>.</a:t>
            </a:r>
          </a:p>
          <a:p>
            <a:endParaRPr lang="en-US" altLang="es-MX" dirty="0" smtClean="0"/>
          </a:p>
          <a:p>
            <a:r>
              <a:rPr lang="en-US" altLang="es-MX" dirty="0" smtClean="0"/>
              <a:t>El </a:t>
            </a:r>
            <a:r>
              <a:rPr lang="en-US" altLang="es-MX" dirty="0" err="1" smtClean="0"/>
              <a:t>nombre</a:t>
            </a:r>
            <a:r>
              <a:rPr lang="en-US" altLang="es-MX" dirty="0" smtClean="0"/>
              <a:t> del </a:t>
            </a:r>
            <a:r>
              <a:rPr lang="en-US" altLang="es-MX" dirty="0" err="1" smtClean="0"/>
              <a:t>comando</a:t>
            </a:r>
            <a:r>
              <a:rPr lang="en-US" altLang="es-MX" dirty="0" smtClean="0"/>
              <a:t> </a:t>
            </a:r>
            <a:r>
              <a:rPr lang="en-US" altLang="es-MX" dirty="0" err="1" smtClean="0"/>
              <a:t>es</a:t>
            </a:r>
            <a:r>
              <a:rPr lang="en-US" altLang="es-MX" dirty="0" smtClean="0"/>
              <a:t> el </a:t>
            </a:r>
            <a:r>
              <a:rPr lang="en-US" altLang="es-MX" dirty="0" err="1" smtClean="0"/>
              <a:t>parámetro</a:t>
            </a:r>
            <a:r>
              <a:rPr lang="en-US" altLang="es-MX" dirty="0" smtClean="0"/>
              <a:t> </a:t>
            </a:r>
            <a:r>
              <a:rPr lang="en-US" altLang="es-MX" dirty="0" err="1" smtClean="0"/>
              <a:t>posicional</a:t>
            </a:r>
            <a:r>
              <a:rPr lang="en-US" altLang="es-MX" dirty="0" smtClean="0"/>
              <a:t> $0.</a:t>
            </a:r>
          </a:p>
          <a:p>
            <a:endParaRPr lang="en-US" altLang="es-MX" dirty="0" smtClean="0"/>
          </a:p>
          <a:p>
            <a:r>
              <a:rPr lang="en-US" altLang="es-MX" dirty="0" err="1" smtClean="0"/>
              <a:t>Existen</a:t>
            </a:r>
            <a:r>
              <a:rPr lang="en-US" altLang="es-MX" dirty="0" smtClean="0"/>
              <a:t> </a:t>
            </a:r>
            <a:r>
              <a:rPr lang="en-US" altLang="es-MX" dirty="0" err="1" smtClean="0"/>
              <a:t>mecanismos</a:t>
            </a:r>
            <a:r>
              <a:rPr lang="en-US" altLang="es-MX" dirty="0" smtClean="0"/>
              <a:t> para </a:t>
            </a:r>
            <a:r>
              <a:rPr lang="en-US" altLang="es-MX" dirty="0" err="1" smtClean="0"/>
              <a:t>poder</a:t>
            </a:r>
            <a:r>
              <a:rPr lang="en-US" altLang="es-MX" dirty="0" smtClean="0"/>
              <a:t> </a:t>
            </a:r>
            <a:r>
              <a:rPr lang="en-US" altLang="es-MX" dirty="0" err="1" smtClean="0"/>
              <a:t>acceder</a:t>
            </a:r>
            <a:r>
              <a:rPr lang="en-US" altLang="es-MX" dirty="0" smtClean="0"/>
              <a:t> a </a:t>
            </a:r>
            <a:r>
              <a:rPr lang="en-US" altLang="es-MX" dirty="0" err="1" smtClean="0"/>
              <a:t>más</a:t>
            </a:r>
            <a:r>
              <a:rPr lang="en-US" altLang="es-MX" dirty="0" smtClean="0"/>
              <a:t> de 9 </a:t>
            </a:r>
            <a:r>
              <a:rPr lang="en-US" altLang="es-MX" dirty="0" err="1" smtClean="0"/>
              <a:t>argumentos</a:t>
            </a:r>
            <a:r>
              <a:rPr lang="en-US" altLang="es-MX" dirty="0" smtClean="0"/>
              <a:t>.</a:t>
            </a:r>
          </a:p>
          <a:p>
            <a:endParaRPr lang="en-US" altLang="es-MX" dirty="0" smtClean="0"/>
          </a:p>
          <a:p>
            <a:endParaRPr lang="en-US" altLang="es-MX" dirty="0" smtClean="0"/>
          </a:p>
        </p:txBody>
      </p:sp>
    </p:spTree>
    <p:extLst>
      <p:ext uri="{BB962C8B-B14F-4D97-AF65-F5344CB8AC3E}">
        <p14:creationId xmlns:p14="http://schemas.microsoft.com/office/powerpoint/2010/main" val="34483693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52925"/>
            <a:ext cx="5029200" cy="41227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s-MX" dirty="0" smtClean="0"/>
              <a:t>Al </a:t>
            </a:r>
            <a:r>
              <a:rPr lang="en-US" altLang="es-MX" dirty="0" err="1" smtClean="0"/>
              <a:t>igual</a:t>
            </a:r>
            <a:r>
              <a:rPr lang="en-US" altLang="es-MX" dirty="0" smtClean="0"/>
              <a:t> que </a:t>
            </a:r>
            <a:r>
              <a:rPr lang="en-US" altLang="es-MX" dirty="0" err="1" smtClean="0"/>
              <a:t>algunos</a:t>
            </a:r>
            <a:r>
              <a:rPr lang="en-US" altLang="es-MX" dirty="0" smtClean="0"/>
              <a:t> </a:t>
            </a:r>
            <a:r>
              <a:rPr lang="en-US" altLang="es-MX" dirty="0" err="1" smtClean="0"/>
              <a:t>comandos</a:t>
            </a:r>
            <a:r>
              <a:rPr lang="en-US" altLang="es-MX" dirty="0" smtClean="0"/>
              <a:t> del shell </a:t>
            </a:r>
            <a:r>
              <a:rPr lang="en-US" altLang="es-MX" dirty="0" err="1" smtClean="0"/>
              <a:t>tienen</a:t>
            </a:r>
            <a:r>
              <a:rPr lang="en-US" altLang="es-MX" dirty="0" smtClean="0"/>
              <a:t> </a:t>
            </a:r>
            <a:r>
              <a:rPr lang="en-US" altLang="es-MX" dirty="0" err="1" smtClean="0"/>
              <a:t>argumentos</a:t>
            </a:r>
            <a:r>
              <a:rPr lang="en-US" altLang="es-MX" dirty="0" smtClean="0"/>
              <a:t>, </a:t>
            </a:r>
            <a:r>
              <a:rPr lang="en-US" altLang="es-MX" dirty="0" err="1" smtClean="0"/>
              <a:t>también</a:t>
            </a:r>
            <a:r>
              <a:rPr lang="en-US" altLang="es-MX" dirty="0" smtClean="0"/>
              <a:t> el </a:t>
            </a:r>
            <a:r>
              <a:rPr lang="en-US" altLang="es-MX" dirty="0" err="1" smtClean="0"/>
              <a:t>guión</a:t>
            </a:r>
            <a:r>
              <a:rPr lang="en-US" altLang="es-MX" dirty="0" smtClean="0"/>
              <a:t> </a:t>
            </a:r>
            <a:r>
              <a:rPr lang="en-US" altLang="es-MX" dirty="0" err="1" smtClean="0"/>
              <a:t>puede</a:t>
            </a:r>
            <a:r>
              <a:rPr lang="en-US" altLang="es-MX" dirty="0" smtClean="0"/>
              <a:t> </a:t>
            </a:r>
            <a:r>
              <a:rPr lang="en-US" altLang="es-MX" dirty="0" err="1" smtClean="0"/>
              <a:t>aceptar</a:t>
            </a:r>
            <a:r>
              <a:rPr lang="en-US" altLang="es-MX" dirty="0" smtClean="0"/>
              <a:t> </a:t>
            </a:r>
            <a:r>
              <a:rPr lang="en-US" altLang="es-MX" dirty="0" err="1" smtClean="0"/>
              <a:t>argumentos</a:t>
            </a:r>
            <a:r>
              <a:rPr lang="en-US" altLang="es-MX" dirty="0" smtClean="0"/>
              <a:t>. Mediante el </a:t>
            </a:r>
            <a:r>
              <a:rPr lang="en-US" altLang="es-MX" dirty="0" err="1" smtClean="0"/>
              <a:t>mecanismo</a:t>
            </a:r>
            <a:r>
              <a:rPr lang="en-US" altLang="es-MX" dirty="0" smtClean="0"/>
              <a:t> de </a:t>
            </a:r>
            <a:r>
              <a:rPr lang="en-US" altLang="es-MX" dirty="0" err="1" smtClean="0"/>
              <a:t>pasaje</a:t>
            </a:r>
            <a:r>
              <a:rPr lang="en-US" altLang="es-MX" dirty="0" smtClean="0"/>
              <a:t> de </a:t>
            </a:r>
            <a:r>
              <a:rPr lang="en-US" altLang="es-MX" dirty="0" err="1" smtClean="0"/>
              <a:t>argumentos</a:t>
            </a:r>
            <a:r>
              <a:rPr lang="en-US" altLang="es-MX" dirty="0" smtClean="0"/>
              <a:t> el </a:t>
            </a:r>
            <a:r>
              <a:rPr lang="en-US" altLang="es-MX" dirty="0" err="1" smtClean="0"/>
              <a:t>cuerpo</a:t>
            </a:r>
            <a:r>
              <a:rPr lang="en-US" altLang="es-MX" dirty="0" smtClean="0"/>
              <a:t> del </a:t>
            </a:r>
            <a:r>
              <a:rPr lang="en-US" altLang="es-MX" dirty="0" err="1" smtClean="0"/>
              <a:t>guión</a:t>
            </a:r>
            <a:r>
              <a:rPr lang="en-US" altLang="es-MX" dirty="0" smtClean="0"/>
              <a:t> </a:t>
            </a:r>
            <a:r>
              <a:rPr lang="en-US" altLang="es-MX" dirty="0" err="1" smtClean="0"/>
              <a:t>puede</a:t>
            </a:r>
            <a:r>
              <a:rPr lang="en-US" altLang="es-MX" dirty="0" smtClean="0"/>
              <a:t> </a:t>
            </a:r>
            <a:r>
              <a:rPr lang="en-US" altLang="es-MX" dirty="0" err="1" smtClean="0"/>
              <a:t>disponer</a:t>
            </a:r>
            <a:r>
              <a:rPr lang="en-US" altLang="es-MX" dirty="0" smtClean="0"/>
              <a:t> de </a:t>
            </a:r>
            <a:r>
              <a:rPr lang="en-US" altLang="es-MX" dirty="0" err="1" smtClean="0"/>
              <a:t>dichos</a:t>
            </a:r>
            <a:r>
              <a:rPr lang="en-US" altLang="es-MX" dirty="0" smtClean="0"/>
              <a:t> </a:t>
            </a:r>
            <a:r>
              <a:rPr lang="en-US" altLang="es-MX" dirty="0" err="1" smtClean="0"/>
              <a:t>argumentos</a:t>
            </a:r>
            <a:r>
              <a:rPr lang="en-US" altLang="es-MX" dirty="0" smtClean="0"/>
              <a:t>.</a:t>
            </a:r>
          </a:p>
          <a:p>
            <a:endParaRPr lang="en-US" altLang="es-MX" dirty="0" smtClean="0"/>
          </a:p>
          <a:p>
            <a:r>
              <a:rPr lang="en-US" altLang="es-MX" dirty="0" err="1" smtClean="0"/>
              <a:t>En</a:t>
            </a:r>
            <a:r>
              <a:rPr lang="en-US" altLang="es-MX" dirty="0" smtClean="0"/>
              <a:t> </a:t>
            </a:r>
            <a:r>
              <a:rPr lang="en-US" altLang="es-MX" dirty="0" smtClean="0"/>
              <a:t>el </a:t>
            </a:r>
            <a:r>
              <a:rPr lang="en-US" altLang="es-MX" dirty="0" err="1" smtClean="0"/>
              <a:t>cuerpo</a:t>
            </a:r>
            <a:r>
              <a:rPr lang="en-US" altLang="es-MX" dirty="0" smtClean="0"/>
              <a:t> del </a:t>
            </a:r>
            <a:r>
              <a:rPr lang="en-US" altLang="es-MX" dirty="0" err="1" smtClean="0"/>
              <a:t>guión</a:t>
            </a:r>
            <a:r>
              <a:rPr lang="en-US" altLang="es-MX" dirty="0" smtClean="0"/>
              <a:t>, la variable $1 se </a:t>
            </a:r>
            <a:r>
              <a:rPr lang="en-US" altLang="es-MX" dirty="0" err="1" smtClean="0"/>
              <a:t>utiliza</a:t>
            </a:r>
            <a:r>
              <a:rPr lang="en-US" altLang="es-MX" dirty="0" smtClean="0"/>
              <a:t> </a:t>
            </a:r>
            <a:r>
              <a:rPr lang="en-US" altLang="es-MX" dirty="0" err="1" smtClean="0"/>
              <a:t>en</a:t>
            </a:r>
            <a:r>
              <a:rPr lang="en-US" altLang="es-MX" dirty="0" smtClean="0"/>
              <a:t> </a:t>
            </a:r>
            <a:r>
              <a:rPr lang="en-US" altLang="es-MX" dirty="0" err="1" smtClean="0"/>
              <a:t>los</a:t>
            </a:r>
            <a:r>
              <a:rPr lang="en-US" altLang="es-MX" dirty="0" smtClean="0"/>
              <a:t> </a:t>
            </a:r>
            <a:r>
              <a:rPr lang="en-US" altLang="es-MX" dirty="0" err="1" smtClean="0"/>
              <a:t>lugares</a:t>
            </a:r>
            <a:r>
              <a:rPr lang="en-US" altLang="es-MX" dirty="0" smtClean="0"/>
              <a:t> </a:t>
            </a:r>
            <a:r>
              <a:rPr lang="en-US" altLang="es-MX" dirty="0" err="1" smtClean="0"/>
              <a:t>donde</a:t>
            </a:r>
            <a:r>
              <a:rPr lang="en-US" altLang="es-MX" dirty="0" smtClean="0"/>
              <a:t> se </a:t>
            </a:r>
            <a:r>
              <a:rPr lang="en-US" altLang="es-MX" dirty="0" err="1" smtClean="0"/>
              <a:t>requiera</a:t>
            </a:r>
            <a:r>
              <a:rPr lang="en-US" altLang="es-MX" dirty="0" smtClean="0"/>
              <a:t> el </a:t>
            </a:r>
            <a:r>
              <a:rPr lang="en-US" altLang="es-MX" dirty="0" err="1" smtClean="0"/>
              <a:t>argumento</a:t>
            </a:r>
            <a:r>
              <a:rPr lang="en-US" altLang="es-MX" dirty="0" smtClean="0"/>
              <a:t> </a:t>
            </a:r>
            <a:r>
              <a:rPr lang="en-US" altLang="es-MX" dirty="0" err="1" smtClean="0"/>
              <a:t>número</a:t>
            </a:r>
            <a:r>
              <a:rPr lang="en-US" altLang="es-MX" dirty="0" smtClean="0"/>
              <a:t> 1.   Al </a:t>
            </a:r>
            <a:r>
              <a:rPr lang="en-US" altLang="es-MX" dirty="0" err="1" smtClean="0"/>
              <a:t>ejecutar</a:t>
            </a:r>
            <a:r>
              <a:rPr lang="en-US" altLang="es-MX" dirty="0" smtClean="0"/>
              <a:t> el </a:t>
            </a:r>
            <a:r>
              <a:rPr lang="en-US" altLang="es-MX" dirty="0" err="1" smtClean="0"/>
              <a:t>programa</a:t>
            </a:r>
            <a:r>
              <a:rPr lang="en-US" altLang="es-MX" dirty="0" smtClean="0"/>
              <a:t>, $1 </a:t>
            </a:r>
            <a:r>
              <a:rPr lang="en-US" altLang="es-MX" dirty="0" err="1" smtClean="0"/>
              <a:t>habrá</a:t>
            </a:r>
            <a:r>
              <a:rPr lang="en-US" altLang="es-MX" dirty="0" smtClean="0"/>
              <a:t> </a:t>
            </a:r>
            <a:r>
              <a:rPr lang="en-US" altLang="es-MX" dirty="0" err="1" smtClean="0"/>
              <a:t>adquirido</a:t>
            </a:r>
            <a:r>
              <a:rPr lang="en-US" altLang="es-MX" dirty="0" smtClean="0"/>
              <a:t> el valor del </a:t>
            </a:r>
            <a:r>
              <a:rPr lang="en-US" altLang="es-MX" dirty="0" err="1" smtClean="0"/>
              <a:t>argumento</a:t>
            </a:r>
            <a:endParaRPr lang="en-US" altLang="es-MX" dirty="0" smtClean="0"/>
          </a:p>
        </p:txBody>
      </p:sp>
    </p:spTree>
    <p:extLst>
      <p:ext uri="{BB962C8B-B14F-4D97-AF65-F5344CB8AC3E}">
        <p14:creationId xmlns:p14="http://schemas.microsoft.com/office/powerpoint/2010/main" val="16758131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40963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70388"/>
            <a:ext cx="5029200" cy="41386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es-MX" smtClean="0"/>
              <a:t>$* y $#argv se utilizarán frecuentemente dentro de las estructuras de control de c</a:t>
            </a:r>
            <a:r>
              <a:rPr lang="en-US" altLang="es-MX" i="1" smtClean="0"/>
              <a:t>sh</a:t>
            </a:r>
            <a:r>
              <a:rPr lang="en-US" altLang="es-MX" smtClean="0"/>
              <a:t>.   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es-MX" smtClean="0"/>
              <a:t>En c</a:t>
            </a:r>
            <a:r>
              <a:rPr lang="en-US" altLang="es-MX" i="1" smtClean="0"/>
              <a:t>sh</a:t>
            </a:r>
            <a:r>
              <a:rPr lang="en-US" altLang="es-MX" smtClean="0"/>
              <a:t> $#argv indica directamente el número de argumentos. 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es-MX" smtClean="0"/>
              <a:t>La forma $&lt; permite leer líneas y asignarlas a variabes de </a:t>
            </a:r>
            <a:r>
              <a:rPr lang="en-US" altLang="es-MX" i="1" smtClean="0"/>
              <a:t>shell</a:t>
            </a:r>
          </a:p>
        </p:txBody>
      </p:sp>
    </p:spTree>
    <p:extLst>
      <p:ext uri="{BB962C8B-B14F-4D97-AF65-F5344CB8AC3E}">
        <p14:creationId xmlns:p14="http://schemas.microsoft.com/office/powerpoint/2010/main" val="37394238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52925"/>
            <a:ext cx="5029200" cy="41227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s-MX" smtClean="0"/>
          </a:p>
        </p:txBody>
      </p:sp>
    </p:spTree>
    <p:extLst>
      <p:ext uri="{BB962C8B-B14F-4D97-AF65-F5344CB8AC3E}">
        <p14:creationId xmlns:p14="http://schemas.microsoft.com/office/powerpoint/2010/main" val="10557145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70388"/>
            <a:ext cx="5486400" cy="41386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s-MX" smtClean="0"/>
              <a:t>El entrecomillado permite evitar que el </a:t>
            </a:r>
            <a:r>
              <a:rPr lang="en-US" altLang="es-MX" i="1" smtClean="0"/>
              <a:t>shell</a:t>
            </a:r>
            <a:r>
              <a:rPr lang="en-US" altLang="es-MX" smtClean="0"/>
              <a:t> interprete los metacaracteres por omisión.  Hay tres:</a:t>
            </a:r>
          </a:p>
          <a:p>
            <a:r>
              <a:rPr lang="es-MX" altLang="es-MX" smtClean="0"/>
              <a:t>   </a:t>
            </a:r>
            <a:r>
              <a:rPr lang="en-US" altLang="es-MX" smtClean="0"/>
              <a:t>\c	Ignora la función del metacaracter c</a:t>
            </a:r>
          </a:p>
          <a:p>
            <a:r>
              <a:rPr lang="es-MX" altLang="es-MX" smtClean="0"/>
              <a:t>   </a:t>
            </a:r>
            <a:r>
              <a:rPr lang="en-US" altLang="es-MX" smtClean="0"/>
              <a:t>“texto”	Entrecomilla el texto, pero sigue reconociendo los </a:t>
            </a:r>
            <a:br>
              <a:rPr lang="en-US" altLang="es-MX" smtClean="0"/>
            </a:br>
            <a:r>
              <a:rPr lang="en-US" altLang="es-MX" smtClean="0"/>
              <a:t>		metacaracteres </a:t>
            </a:r>
            <a:r>
              <a:rPr lang="en-US" altLang="es-MX" b="1" smtClean="0"/>
              <a:t>$, ’ </a:t>
            </a:r>
            <a:r>
              <a:rPr lang="en-US" altLang="es-MX" smtClean="0"/>
              <a:t>y</a:t>
            </a:r>
            <a:r>
              <a:rPr lang="en-US" altLang="es-MX" b="1" smtClean="0"/>
              <a:t> !</a:t>
            </a:r>
          </a:p>
          <a:p>
            <a:r>
              <a:rPr lang="es-MX" altLang="es-MX" smtClean="0"/>
              <a:t>   </a:t>
            </a:r>
            <a:r>
              <a:rPr lang="en-US" altLang="es-MX" smtClean="0"/>
              <a:t>‘texto’	Únicamente reconoce el metacaracter </a:t>
            </a:r>
            <a:r>
              <a:rPr lang="en-US" altLang="es-MX" b="1" smtClean="0"/>
              <a:t>!</a:t>
            </a:r>
            <a:r>
              <a:rPr lang="en-US" altLang="es-MX" smtClean="0"/>
              <a:t> en el texto.</a:t>
            </a:r>
          </a:p>
          <a:p>
            <a:endParaRPr lang="en-US" altLang="es-MX" smtClean="0"/>
          </a:p>
        </p:txBody>
      </p:sp>
    </p:spTree>
    <p:extLst>
      <p:ext uri="{BB962C8B-B14F-4D97-AF65-F5344CB8AC3E}">
        <p14:creationId xmlns:p14="http://schemas.microsoft.com/office/powerpoint/2010/main" val="35789254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18336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02113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554788" y="296863"/>
            <a:ext cx="1982787" cy="4583112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06425" y="296863"/>
            <a:ext cx="5795963" cy="4583112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65365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18897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54877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06425" y="2435225"/>
            <a:ext cx="3889375" cy="2444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2435225"/>
            <a:ext cx="3889375" cy="2444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48897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96687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14918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2291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4060666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MX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517943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31300" cy="6845300"/>
          </a:xfrm>
          <a:prstGeom prst="rect">
            <a:avLst/>
          </a:prstGeom>
          <a:solidFill>
            <a:srgbClr val="676767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s-MX"/>
          </a:p>
        </p:txBody>
      </p:sp>
      <p:sp>
        <p:nvSpPr>
          <p:cNvPr id="1027" name="AutoShape 3"/>
          <p:cNvSpPr>
            <a:spLocks noChangeArrowheads="1"/>
          </p:cNvSpPr>
          <p:nvPr/>
        </p:nvSpPr>
        <p:spPr bwMode="auto">
          <a:xfrm>
            <a:off x="127000" y="107950"/>
            <a:ext cx="8890000" cy="6623050"/>
          </a:xfrm>
          <a:prstGeom prst="roundRect">
            <a:avLst>
              <a:gd name="adj" fmla="val 12495"/>
            </a:avLst>
          </a:prstGeom>
          <a:solidFill>
            <a:schemeClr val="bg1"/>
          </a:solidFill>
          <a:ln w="254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s-MX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96863"/>
            <a:ext cx="7772400" cy="1143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9" name="AutoShap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6425" y="2435225"/>
            <a:ext cx="7931150" cy="2444750"/>
          </a:xfrm>
          <a:prstGeom prst="roundRect">
            <a:avLst>
              <a:gd name="adj" fmla="val 12495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2075" tIns="38100" rIns="92075" bIns="38100" numCol="1" anchor="ctr" anchorCtr="1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s-MX" smtClean="0"/>
              <a:t>Click to edit Master text styles</a:t>
            </a:r>
          </a:p>
          <a:p>
            <a:pPr lvl="1"/>
            <a:r>
              <a:rPr lang="en-US" altLang="es-MX" smtClean="0"/>
              <a:t>Second Level</a:t>
            </a:r>
          </a:p>
          <a:p>
            <a:pPr lvl="2"/>
            <a:r>
              <a:rPr lang="en-US" altLang="es-MX" smtClean="0"/>
              <a:t>Third Level</a:t>
            </a:r>
          </a:p>
          <a:p>
            <a:pPr lvl="3"/>
            <a:r>
              <a:rPr lang="en-US" altLang="es-MX" smtClean="0"/>
              <a:t>Fourth Level</a:t>
            </a:r>
          </a:p>
          <a:p>
            <a:pPr lvl="4"/>
            <a:r>
              <a:rPr lang="en-US" altLang="es-MX" smtClean="0"/>
              <a:t>Fifth Level</a:t>
            </a:r>
          </a:p>
        </p:txBody>
      </p:sp>
      <p:sp>
        <p:nvSpPr>
          <p:cNvPr id="1031" name="Text Box 7"/>
          <p:cNvSpPr txBox="1">
            <a:spLocks noChangeArrowheads="1"/>
          </p:cNvSpPr>
          <p:nvPr userDrawn="1"/>
        </p:nvSpPr>
        <p:spPr bwMode="auto">
          <a:xfrm>
            <a:off x="7696200" y="6248400"/>
            <a:ext cx="762000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s-MX" sz="1200" b="1">
                <a:effectLst>
                  <a:outerShdw blurRad="38100" dist="38100" dir="2700000" algn="tl">
                    <a:srgbClr val="C0C0C0"/>
                  </a:outerShdw>
                </a:effectLst>
              </a:rPr>
              <a:t>4.</a:t>
            </a:r>
            <a:fld id="{F1FDE932-200B-4DD8-9746-9874985AE725}" type="slidenum">
              <a:rPr lang="es-MX" sz="1200" b="1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spcBef>
                  <a:spcPct val="50000"/>
                </a:spcBef>
                <a:defRPr/>
              </a:pPr>
              <a:t>‹Nº›</a:t>
            </a:fld>
            <a:endParaRPr lang="es-ES" sz="1200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293688" indent="-293688" algn="l" rtl="0" eaLnBrk="0" fontAlgn="base" hangingPunct="0">
        <a:spcBef>
          <a:spcPct val="0"/>
        </a:spcBef>
        <a:spcAft>
          <a:spcPct val="0"/>
        </a:spcAft>
        <a:buSzPct val="100000"/>
        <a:buChar char="•"/>
        <a:defRPr sz="3600">
          <a:solidFill>
            <a:schemeClr val="bg2"/>
          </a:solidFill>
          <a:latin typeface="+mn-lt"/>
          <a:ea typeface="+mn-ea"/>
          <a:cs typeface="+mn-cs"/>
        </a:defRPr>
      </a:lvl1pPr>
      <a:lvl2pPr marL="857250" indent="-373063" algn="l" rtl="0" eaLnBrk="0" fontAlgn="base" hangingPunct="0">
        <a:spcBef>
          <a:spcPct val="0"/>
        </a:spcBef>
        <a:spcAft>
          <a:spcPct val="0"/>
        </a:spcAft>
        <a:buSzPct val="100000"/>
        <a:buChar char="»"/>
        <a:defRPr sz="3200">
          <a:solidFill>
            <a:schemeClr val="bg2"/>
          </a:solidFill>
          <a:latin typeface="+mn-lt"/>
        </a:defRPr>
      </a:lvl2pPr>
      <a:lvl3pPr marL="1181100" indent="-38100" algn="l" rtl="0" eaLnBrk="0" fontAlgn="base" hangingPunct="0">
        <a:spcBef>
          <a:spcPct val="0"/>
        </a:spcBef>
        <a:spcAft>
          <a:spcPct val="0"/>
        </a:spcAft>
        <a:buSzPct val="100000"/>
        <a:buChar char="•"/>
        <a:defRPr sz="2800">
          <a:solidFill>
            <a:schemeClr val="bg2"/>
          </a:solidFill>
          <a:latin typeface="+mn-lt"/>
        </a:defRPr>
      </a:lvl3pPr>
      <a:lvl4pPr marL="1371600" algn="l" rtl="0" eaLnBrk="0" fontAlgn="base" hangingPunct="0">
        <a:spcBef>
          <a:spcPct val="0"/>
        </a:spcBef>
        <a:spcAft>
          <a:spcPct val="0"/>
        </a:spcAft>
        <a:buSzPct val="100000"/>
        <a:buChar char="•"/>
        <a:defRPr sz="2400">
          <a:solidFill>
            <a:schemeClr val="bg2"/>
          </a:solidFill>
          <a:latin typeface="+mn-lt"/>
        </a:defRPr>
      </a:lvl4pPr>
      <a:lvl5pPr marL="1828800" algn="l" rtl="0" eaLnBrk="0" fontAlgn="base" hangingPunct="0">
        <a:spcBef>
          <a:spcPct val="0"/>
        </a:spcBef>
        <a:spcAft>
          <a:spcPct val="0"/>
        </a:spcAft>
        <a:buSzPct val="100000"/>
        <a:buChar char="•"/>
        <a:defRPr sz="2400">
          <a:solidFill>
            <a:schemeClr val="bg2"/>
          </a:solidFill>
          <a:latin typeface="+mn-lt"/>
        </a:defRPr>
      </a:lvl5pPr>
      <a:lvl6pPr marL="2286000" algn="l" rtl="0" eaLnBrk="0" fontAlgn="base" hangingPunct="0">
        <a:spcBef>
          <a:spcPct val="0"/>
        </a:spcBef>
        <a:spcAft>
          <a:spcPct val="0"/>
        </a:spcAft>
        <a:buSzPct val="100000"/>
        <a:buChar char="•"/>
        <a:defRPr sz="2400">
          <a:solidFill>
            <a:schemeClr val="bg2"/>
          </a:solidFill>
          <a:latin typeface="+mn-lt"/>
        </a:defRPr>
      </a:lvl6pPr>
      <a:lvl7pPr marL="2743200" algn="l" rtl="0" eaLnBrk="0" fontAlgn="base" hangingPunct="0">
        <a:spcBef>
          <a:spcPct val="0"/>
        </a:spcBef>
        <a:spcAft>
          <a:spcPct val="0"/>
        </a:spcAft>
        <a:buSzPct val="100000"/>
        <a:buChar char="•"/>
        <a:defRPr sz="2400">
          <a:solidFill>
            <a:schemeClr val="bg2"/>
          </a:solidFill>
          <a:latin typeface="+mn-lt"/>
        </a:defRPr>
      </a:lvl7pPr>
      <a:lvl8pPr marL="3200400" algn="l" rtl="0" eaLnBrk="0" fontAlgn="base" hangingPunct="0">
        <a:spcBef>
          <a:spcPct val="0"/>
        </a:spcBef>
        <a:spcAft>
          <a:spcPct val="0"/>
        </a:spcAft>
        <a:buSzPct val="100000"/>
        <a:buChar char="•"/>
        <a:defRPr sz="2400">
          <a:solidFill>
            <a:schemeClr val="bg2"/>
          </a:solidFill>
          <a:latin typeface="+mn-lt"/>
        </a:defRPr>
      </a:lvl8pPr>
      <a:lvl9pPr marL="3657600" algn="l" rtl="0" eaLnBrk="0" fontAlgn="base" hangingPunct="0">
        <a:spcBef>
          <a:spcPct val="0"/>
        </a:spcBef>
        <a:spcAft>
          <a:spcPct val="0"/>
        </a:spcAft>
        <a:buSzPct val="100000"/>
        <a:buChar char="•"/>
        <a:defRPr sz="2400">
          <a:solidFill>
            <a:schemeClr val="bg2"/>
          </a:solidFill>
          <a:latin typeface="+mn-lt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.bin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704850" y="32385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El </a:t>
            </a:r>
            <a:r>
              <a:rPr lang="en-US" i="1" dirty="0" smtClean="0"/>
              <a:t>shell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lenguaje</a:t>
            </a:r>
            <a:r>
              <a:rPr lang="en-US" dirty="0" smtClean="0"/>
              <a:t> de </a:t>
            </a:r>
            <a:r>
              <a:rPr lang="en-US" dirty="0" err="1" smtClean="0"/>
              <a:t>programación</a:t>
            </a:r>
            <a:endParaRPr lang="en-US" dirty="0" smtClean="0"/>
          </a:p>
        </p:txBody>
      </p:sp>
      <p:sp>
        <p:nvSpPr>
          <p:cNvPr id="30723" name="AutoShape 3"/>
          <p:cNvSpPr>
            <a:spLocks noGrp="1" noChangeArrowheads="1"/>
          </p:cNvSpPr>
          <p:nvPr>
            <p:ph type="body" idx="1"/>
          </p:nvPr>
        </p:nvSpPr>
        <p:spPr>
          <a:xfrm>
            <a:off x="560388" y="1375457"/>
            <a:ext cx="8024812" cy="4526191"/>
          </a:xfrm>
          <a:noFill/>
        </p:spPr>
        <p:txBody>
          <a:bodyPr/>
          <a:lstStyle/>
          <a:p>
            <a:r>
              <a:rPr lang="en-US" altLang="es-MX" dirty="0" err="1" smtClean="0"/>
              <a:t>Lenguaje</a:t>
            </a:r>
            <a:r>
              <a:rPr lang="en-US" altLang="es-MX" dirty="0" smtClean="0"/>
              <a:t> de </a:t>
            </a:r>
            <a:r>
              <a:rPr lang="en-US" altLang="es-MX" dirty="0" err="1" smtClean="0"/>
              <a:t>Programación</a:t>
            </a:r>
            <a:r>
              <a:rPr lang="en-US" altLang="es-MX" dirty="0" smtClean="0"/>
              <a:t>:</a:t>
            </a:r>
          </a:p>
          <a:p>
            <a:pPr lvl="1"/>
            <a:r>
              <a:rPr lang="en-US" altLang="es-MX" sz="2000" dirty="0" smtClean="0"/>
              <a:t>Variables del shell</a:t>
            </a:r>
          </a:p>
          <a:p>
            <a:pPr lvl="1"/>
            <a:r>
              <a:rPr lang="en-US" altLang="es-MX" sz="2000" dirty="0" err="1" smtClean="0"/>
              <a:t>Instrucciones</a:t>
            </a:r>
            <a:r>
              <a:rPr lang="en-US" altLang="es-MX" sz="2000" dirty="0" smtClean="0"/>
              <a:t> (</a:t>
            </a:r>
            <a:r>
              <a:rPr lang="en-US" altLang="es-MX" sz="2000" dirty="0" err="1" smtClean="0"/>
              <a:t>comandos</a:t>
            </a:r>
            <a:r>
              <a:rPr lang="en-US" altLang="es-MX" sz="2000" dirty="0" smtClean="0"/>
              <a:t>) </a:t>
            </a:r>
            <a:r>
              <a:rPr lang="en-US" altLang="es-MX" sz="2000" dirty="0" err="1" smtClean="0"/>
              <a:t>tanto</a:t>
            </a:r>
            <a:r>
              <a:rPr lang="en-US" altLang="es-MX" sz="2000" dirty="0" smtClean="0"/>
              <a:t> simples </a:t>
            </a:r>
            <a:r>
              <a:rPr lang="en-US" altLang="es-MX" sz="2000" dirty="0" err="1" smtClean="0"/>
              <a:t>como</a:t>
            </a:r>
            <a:r>
              <a:rPr lang="en-US" altLang="es-MX" sz="2000" dirty="0" smtClean="0"/>
              <a:t> </a:t>
            </a:r>
            <a:r>
              <a:rPr lang="en-US" altLang="es-MX" sz="2000" dirty="0" err="1" smtClean="0"/>
              <a:t>estructuradas</a:t>
            </a:r>
            <a:endParaRPr lang="en-US" altLang="es-MX" sz="2000" dirty="0" smtClean="0"/>
          </a:p>
          <a:p>
            <a:pPr lvl="1"/>
            <a:r>
              <a:rPr lang="en-US" altLang="es-MX" sz="2000" dirty="0" smtClean="0"/>
              <a:t>Se </a:t>
            </a:r>
            <a:r>
              <a:rPr lang="en-US" altLang="es-MX" sz="2000" dirty="0" err="1" smtClean="0"/>
              <a:t>programa</a:t>
            </a:r>
            <a:r>
              <a:rPr lang="en-US" altLang="es-MX" sz="2000" dirty="0" smtClean="0"/>
              <a:t> </a:t>
            </a:r>
            <a:r>
              <a:rPr lang="en-US" altLang="es-MX" sz="2000" dirty="0" err="1" smtClean="0"/>
              <a:t>en</a:t>
            </a:r>
            <a:r>
              <a:rPr lang="en-US" altLang="es-MX" sz="2000" dirty="0" smtClean="0"/>
              <a:t> un </a:t>
            </a:r>
            <a:r>
              <a:rPr lang="en-US" altLang="es-MX" sz="2000" dirty="0" err="1" smtClean="0"/>
              <a:t>archivo</a:t>
            </a:r>
            <a:r>
              <a:rPr lang="en-US" altLang="es-MX" sz="2000" dirty="0"/>
              <a:t> </a:t>
            </a:r>
            <a:r>
              <a:rPr lang="en-US" altLang="es-MX" sz="2000" dirty="0" err="1" smtClean="0"/>
              <a:t>llamado</a:t>
            </a:r>
            <a:r>
              <a:rPr lang="en-US" altLang="es-MX" sz="2000" dirty="0" smtClean="0"/>
              <a:t> “script” / “</a:t>
            </a:r>
            <a:r>
              <a:rPr lang="en-US" altLang="es-MX" sz="2000" dirty="0" err="1" smtClean="0"/>
              <a:t>guión</a:t>
            </a:r>
            <a:r>
              <a:rPr lang="en-US" altLang="es-MX" sz="2000" dirty="0" smtClean="0"/>
              <a:t>”</a:t>
            </a:r>
          </a:p>
          <a:p>
            <a:pPr lvl="1"/>
            <a:r>
              <a:rPr lang="en-US" altLang="es-MX" sz="2000" dirty="0" smtClean="0"/>
              <a:t>Se </a:t>
            </a:r>
            <a:r>
              <a:rPr lang="en-US" altLang="es-MX" sz="2000" dirty="0" err="1" smtClean="0"/>
              <a:t>ejecuta</a:t>
            </a:r>
            <a:r>
              <a:rPr lang="en-US" altLang="es-MX" sz="2000" dirty="0" smtClean="0"/>
              <a:t> el “script” </a:t>
            </a:r>
            <a:r>
              <a:rPr lang="en-US" altLang="es-MX" sz="2000" dirty="0" err="1" smtClean="0"/>
              <a:t>como</a:t>
            </a:r>
            <a:r>
              <a:rPr lang="en-US" altLang="es-MX" sz="2000" dirty="0" smtClean="0"/>
              <a:t> </a:t>
            </a:r>
            <a:r>
              <a:rPr lang="en-US" altLang="es-MX" sz="2000" dirty="0" err="1" smtClean="0"/>
              <a:t>proceso</a:t>
            </a:r>
            <a:endParaRPr lang="en-US" altLang="es-MX" dirty="0" smtClean="0"/>
          </a:p>
          <a:p>
            <a:endParaRPr lang="en-US" altLang="es-MX" dirty="0" smtClean="0"/>
          </a:p>
          <a:p>
            <a:r>
              <a:rPr lang="en-US" altLang="es-MX" dirty="0" err="1" smtClean="0"/>
              <a:t>Muy</a:t>
            </a:r>
            <a:r>
              <a:rPr lang="en-US" altLang="es-MX" dirty="0" smtClean="0"/>
              <a:t> </a:t>
            </a:r>
            <a:r>
              <a:rPr lang="en-US" altLang="es-MX" dirty="0" err="1" smtClean="0"/>
              <a:t>útil</a:t>
            </a:r>
            <a:r>
              <a:rPr lang="en-US" altLang="es-MX" dirty="0" smtClean="0"/>
              <a:t>:</a:t>
            </a:r>
          </a:p>
          <a:p>
            <a:pPr lvl="1"/>
            <a:r>
              <a:rPr lang="en-US" altLang="es-MX" sz="2000" dirty="0"/>
              <a:t>P</a:t>
            </a:r>
            <a:r>
              <a:rPr lang="en-US" altLang="es-MX" sz="2000" dirty="0" smtClean="0"/>
              <a:t>ara </a:t>
            </a:r>
            <a:r>
              <a:rPr lang="en-US" altLang="es-MX" sz="2000" dirty="0" err="1" smtClean="0"/>
              <a:t>desarrollar</a:t>
            </a:r>
            <a:r>
              <a:rPr lang="en-US" altLang="es-MX" sz="2000" dirty="0" smtClean="0"/>
              <a:t> </a:t>
            </a:r>
            <a:r>
              <a:rPr lang="en-US" altLang="es-MX" sz="2000" dirty="0" err="1" smtClean="0"/>
              <a:t>herramientas</a:t>
            </a:r>
            <a:r>
              <a:rPr lang="en-US" altLang="es-MX" sz="2000" dirty="0" smtClean="0"/>
              <a:t> de </a:t>
            </a:r>
            <a:r>
              <a:rPr lang="en-US" altLang="es-MX" sz="2000" dirty="0" err="1" smtClean="0"/>
              <a:t>administración</a:t>
            </a:r>
            <a:r>
              <a:rPr lang="en-US" altLang="es-MX" sz="2000" dirty="0" smtClean="0"/>
              <a:t> del Sistema </a:t>
            </a:r>
            <a:r>
              <a:rPr lang="en-US" altLang="es-MX" sz="2000" dirty="0" err="1" smtClean="0"/>
              <a:t>Operativo</a:t>
            </a:r>
            <a:endParaRPr lang="en-US" altLang="es-MX" sz="2000" dirty="0" smtClean="0"/>
          </a:p>
          <a:p>
            <a:pPr lvl="1"/>
            <a:r>
              <a:rPr lang="en-US" altLang="es-MX" sz="2000" dirty="0" smtClean="0"/>
              <a:t>Para </a:t>
            </a:r>
            <a:r>
              <a:rPr lang="en-US" altLang="es-MX" sz="2000" dirty="0" err="1" smtClean="0"/>
              <a:t>aplicaciones</a:t>
            </a:r>
            <a:r>
              <a:rPr lang="en-US" altLang="es-MX" sz="2000" dirty="0" smtClean="0"/>
              <a:t> que </a:t>
            </a:r>
            <a:r>
              <a:rPr lang="en-US" altLang="es-MX" sz="2000" dirty="0" err="1" smtClean="0"/>
              <a:t>requieren</a:t>
            </a:r>
            <a:r>
              <a:rPr lang="en-US" altLang="es-MX" sz="2000" dirty="0" smtClean="0"/>
              <a:t> </a:t>
            </a:r>
            <a:r>
              <a:rPr lang="en-US" altLang="es-MX" sz="2000" dirty="0" err="1" smtClean="0"/>
              <a:t>manejo</a:t>
            </a:r>
            <a:r>
              <a:rPr lang="en-US" altLang="es-MX" sz="2000" dirty="0" smtClean="0"/>
              <a:t> de </a:t>
            </a:r>
            <a:r>
              <a:rPr lang="en-US" altLang="es-MX" sz="2000" dirty="0" err="1" smtClean="0"/>
              <a:t>muchos</a:t>
            </a:r>
            <a:r>
              <a:rPr lang="en-US" altLang="es-MX" sz="2000" dirty="0" smtClean="0"/>
              <a:t> </a:t>
            </a:r>
            <a:r>
              <a:rPr lang="en-US" altLang="es-MX" sz="2000" dirty="0" err="1" smtClean="0"/>
              <a:t>archivos</a:t>
            </a:r>
            <a:r>
              <a:rPr lang="en-US" altLang="es-MX" sz="2000" dirty="0" smtClean="0"/>
              <a:t>, </a:t>
            </a:r>
            <a:r>
              <a:rPr lang="en-US" altLang="es-MX" sz="2000" dirty="0" err="1" smtClean="0"/>
              <a:t>tanto</a:t>
            </a:r>
            <a:r>
              <a:rPr lang="en-US" altLang="es-MX" sz="2000" dirty="0" smtClean="0"/>
              <a:t> a </a:t>
            </a:r>
            <a:r>
              <a:rPr lang="en-US" altLang="es-MX" sz="2000" dirty="0" err="1" smtClean="0"/>
              <a:t>nivel</a:t>
            </a:r>
            <a:r>
              <a:rPr lang="en-US" altLang="es-MX" sz="2000" dirty="0" smtClean="0"/>
              <a:t> </a:t>
            </a:r>
            <a:r>
              <a:rPr lang="en-US" altLang="es-MX" sz="2000" dirty="0" err="1" smtClean="0"/>
              <a:t>archivo</a:t>
            </a:r>
            <a:r>
              <a:rPr lang="en-US" altLang="es-MX" sz="2000" dirty="0" smtClean="0"/>
              <a:t> </a:t>
            </a:r>
            <a:r>
              <a:rPr lang="en-US" altLang="es-MX" sz="2000" dirty="0" err="1" smtClean="0"/>
              <a:t>como</a:t>
            </a:r>
            <a:r>
              <a:rPr lang="en-US" altLang="es-MX" sz="2000" dirty="0" smtClean="0"/>
              <a:t> a </a:t>
            </a:r>
            <a:r>
              <a:rPr lang="en-US" altLang="es-MX" sz="2000" dirty="0" err="1" smtClean="0"/>
              <a:t>nivel</a:t>
            </a:r>
            <a:r>
              <a:rPr lang="en-US" altLang="es-MX" sz="2000" dirty="0" smtClean="0"/>
              <a:t> </a:t>
            </a:r>
            <a:r>
              <a:rPr lang="en-US" altLang="es-MX" sz="2000" dirty="0" err="1" smtClean="0"/>
              <a:t>contenido</a:t>
            </a:r>
            <a:r>
              <a:rPr lang="en-US" altLang="es-MX" sz="2000" dirty="0" smtClean="0"/>
              <a:t> de </a:t>
            </a:r>
            <a:r>
              <a:rPr lang="en-US" altLang="es-MX" sz="2000" dirty="0" err="1" smtClean="0"/>
              <a:t>los</a:t>
            </a:r>
            <a:r>
              <a:rPr lang="en-US" altLang="es-MX" sz="2000" dirty="0" smtClean="0"/>
              <a:t> </a:t>
            </a:r>
            <a:r>
              <a:rPr lang="en-US" altLang="es-MX" sz="2000" dirty="0" err="1" smtClean="0"/>
              <a:t>archivos</a:t>
            </a:r>
            <a:endParaRPr lang="en-US" altLang="es-MX" sz="2000" dirty="0" smtClean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500"/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14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0" dur="500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4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3" dur="500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4" presetID="14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6" dur="500"/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" presetID="14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9" dur="500"/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24" dur="500"/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5" presetID="14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27" dur="500"/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8" presetID="14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30" dur="500"/>
                                        <p:tgtEl>
                                          <p:spTgt spid="30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build="p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Substitución de comandos</a:t>
            </a:r>
          </a:p>
        </p:txBody>
      </p:sp>
      <p:sp>
        <p:nvSpPr>
          <p:cNvPr id="45059" name="AutoShape 3"/>
          <p:cNvSpPr>
            <a:spLocks noGrp="1" noChangeArrowheads="1"/>
          </p:cNvSpPr>
          <p:nvPr>
            <p:ph type="body" idx="1"/>
          </p:nvPr>
        </p:nvSpPr>
        <p:spPr>
          <a:xfrm>
            <a:off x="533400" y="1541964"/>
            <a:ext cx="8078788" cy="4459873"/>
          </a:xfrm>
          <a:noFill/>
        </p:spPr>
        <p:txBody>
          <a:bodyPr/>
          <a:lstStyle/>
          <a:p>
            <a:pPr>
              <a:buFontTx/>
              <a:buNone/>
            </a:pPr>
            <a:r>
              <a:rPr lang="en-US" altLang="es-MX" sz="2400" i="1" u="sng" dirty="0" smtClean="0"/>
              <a:t>% </a:t>
            </a:r>
            <a:r>
              <a:rPr lang="en-US" altLang="es-MX" sz="2400" i="1" dirty="0" smtClean="0"/>
              <a:t>set</a:t>
            </a:r>
            <a:r>
              <a:rPr lang="en-US" altLang="es-MX" sz="2400" b="1" i="1" dirty="0" smtClean="0"/>
              <a:t> </a:t>
            </a:r>
            <a:r>
              <a:rPr lang="en-US" altLang="es-MX" sz="2400" dirty="0" err="1" smtClean="0"/>
              <a:t>msg</a:t>
            </a:r>
            <a:r>
              <a:rPr lang="en-US" altLang="es-MX" sz="2400" dirty="0" smtClean="0"/>
              <a:t>="Hoy </a:t>
            </a:r>
            <a:r>
              <a:rPr lang="en-US" altLang="es-MX" sz="2400" dirty="0" err="1" smtClean="0"/>
              <a:t>es</a:t>
            </a:r>
            <a:r>
              <a:rPr lang="en-US" altLang="es-MX" sz="2400" dirty="0" smtClean="0"/>
              <a:t> `date`"      </a:t>
            </a:r>
            <a:endParaRPr lang="en-US" altLang="es-MX" sz="2400" i="1" dirty="0" smtClean="0"/>
          </a:p>
          <a:p>
            <a:pPr>
              <a:buFontTx/>
              <a:buNone/>
            </a:pPr>
            <a:r>
              <a:rPr lang="en-US" altLang="es-MX" sz="2400" i="1" u="sng" dirty="0" smtClean="0"/>
              <a:t>% </a:t>
            </a:r>
            <a:r>
              <a:rPr lang="en-US" altLang="es-MX" sz="2400" dirty="0" smtClean="0"/>
              <a:t>$</a:t>
            </a:r>
            <a:r>
              <a:rPr lang="en-US" altLang="es-MX" sz="2400" dirty="0" err="1" smtClean="0"/>
              <a:t>msg</a:t>
            </a:r>
            <a:r>
              <a:rPr lang="en-US" altLang="es-MX" sz="2400" dirty="0" smtClean="0"/>
              <a:t> </a:t>
            </a:r>
            <a:br>
              <a:rPr lang="en-US" altLang="es-MX" sz="2400" dirty="0" smtClean="0"/>
            </a:br>
            <a:r>
              <a:rPr lang="en-US" altLang="es-MX" sz="2400" i="1" dirty="0" smtClean="0"/>
              <a:t>Hoy: Command not found.             </a:t>
            </a:r>
          </a:p>
          <a:p>
            <a:pPr>
              <a:buFontTx/>
              <a:buNone/>
            </a:pPr>
            <a:r>
              <a:rPr lang="en-US" altLang="es-MX" sz="2400" i="1" u="sng" dirty="0" smtClean="0"/>
              <a:t>% </a:t>
            </a:r>
            <a:r>
              <a:rPr lang="en-US" altLang="es-MX" sz="2400" dirty="0" smtClean="0"/>
              <a:t>echo </a:t>
            </a:r>
            <a:r>
              <a:rPr lang="en-US" altLang="es-MX" sz="2400" dirty="0" smtClean="0"/>
              <a:t>$</a:t>
            </a:r>
            <a:r>
              <a:rPr lang="en-US" altLang="es-MX" sz="2400" dirty="0" err="1" smtClean="0"/>
              <a:t>msg</a:t>
            </a:r>
            <a:r>
              <a:rPr lang="en-US" altLang="es-MX" sz="2400" dirty="0" smtClean="0"/>
              <a:t> </a:t>
            </a:r>
            <a:br>
              <a:rPr lang="en-US" altLang="es-MX" sz="2400" dirty="0" smtClean="0"/>
            </a:br>
            <a:r>
              <a:rPr lang="en-US" altLang="es-MX" sz="2400" i="1" dirty="0" smtClean="0"/>
              <a:t>Hoy </a:t>
            </a:r>
            <a:r>
              <a:rPr lang="en-US" altLang="es-MX" sz="2400" i="1" dirty="0" err="1" smtClean="0"/>
              <a:t>es</a:t>
            </a:r>
            <a:r>
              <a:rPr lang="en-US" altLang="es-MX" sz="2400" i="1" dirty="0" smtClean="0"/>
              <a:t> Fri Aug 11 21:42:09 CST 1995</a:t>
            </a:r>
          </a:p>
          <a:p>
            <a:pPr>
              <a:buFontTx/>
              <a:buNone/>
            </a:pPr>
            <a:endParaRPr lang="en-US" altLang="es-MX" sz="2400" i="1" dirty="0" smtClean="0"/>
          </a:p>
          <a:p>
            <a:pPr>
              <a:buFontTx/>
              <a:buNone/>
            </a:pPr>
            <a:r>
              <a:rPr lang="en-US" altLang="es-MX" sz="2400" i="1" u="sng" dirty="0" smtClean="0"/>
              <a:t>% </a:t>
            </a:r>
            <a:r>
              <a:rPr lang="en-US" altLang="es-MX" sz="2400" i="1" dirty="0" smtClean="0"/>
              <a:t>set </a:t>
            </a:r>
            <a:r>
              <a:rPr lang="en-US" altLang="es-MX" sz="2400" i="1" dirty="0" err="1" smtClean="0"/>
              <a:t>linea</a:t>
            </a:r>
            <a:r>
              <a:rPr lang="en-US" altLang="es-MX" sz="2400" i="1" dirty="0" smtClean="0"/>
              <a:t>=“ls”</a:t>
            </a:r>
            <a:endParaRPr lang="en-US" altLang="es-MX" sz="2400" b="1" i="1" dirty="0" smtClean="0"/>
          </a:p>
          <a:p>
            <a:pPr>
              <a:buFontTx/>
              <a:buNone/>
            </a:pPr>
            <a:r>
              <a:rPr lang="en-US" altLang="es-MX" sz="2400" i="1" u="sng" dirty="0" smtClean="0"/>
              <a:t>% </a:t>
            </a:r>
            <a:r>
              <a:rPr lang="en-US" altLang="es-MX" sz="2400" i="1" dirty="0" smtClean="0"/>
              <a:t>$</a:t>
            </a:r>
            <a:r>
              <a:rPr lang="en-US" altLang="es-MX" sz="2400" i="1" dirty="0" err="1" smtClean="0"/>
              <a:t>linea</a:t>
            </a:r>
            <a:endParaRPr lang="en-US" altLang="es-MX" sz="2400" i="1" dirty="0" smtClean="0"/>
          </a:p>
          <a:p>
            <a:pPr>
              <a:buFontTx/>
              <a:buNone/>
            </a:pPr>
            <a:r>
              <a:rPr lang="en-US" altLang="es-MX" sz="2400" i="1" dirty="0" smtClean="0"/>
              <a:t>………</a:t>
            </a:r>
            <a:r>
              <a:rPr lang="en-US" altLang="es-MX" sz="2400" i="1" dirty="0" err="1" smtClean="0"/>
              <a:t>archivos</a:t>
            </a:r>
            <a:r>
              <a:rPr lang="en-US" altLang="es-MX" sz="2400" i="1" dirty="0" smtClean="0"/>
              <a:t> del </a:t>
            </a:r>
            <a:r>
              <a:rPr lang="en-US" altLang="es-MX" sz="2400" i="1" dirty="0" err="1" smtClean="0"/>
              <a:t>directorio</a:t>
            </a:r>
            <a:endParaRPr lang="en-US" altLang="es-MX" sz="2400" i="1" dirty="0" smtClean="0"/>
          </a:p>
          <a:p>
            <a:pPr>
              <a:buFontTx/>
              <a:buNone/>
            </a:pPr>
            <a:r>
              <a:rPr lang="en-US" altLang="es-MX" sz="2400" i="1" dirty="0" smtClean="0"/>
              <a:t>……….</a:t>
            </a:r>
          </a:p>
          <a:p>
            <a:pPr>
              <a:buFontTx/>
              <a:buNone/>
            </a:pPr>
            <a:r>
              <a:rPr lang="en-US" altLang="es-MX" sz="2400" i="1" u="sng" dirty="0" smtClean="0"/>
              <a:t>%</a:t>
            </a:r>
            <a:r>
              <a:rPr lang="en-US" altLang="es-MX" sz="2400" i="1" dirty="0" smtClean="0"/>
              <a:t> 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5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5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450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9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Asignación de variables</a:t>
            </a:r>
          </a:p>
        </p:txBody>
      </p:sp>
      <p:sp>
        <p:nvSpPr>
          <p:cNvPr id="6147" name="AutoShape 3"/>
          <p:cNvSpPr>
            <a:spLocks noGrp="1" noChangeArrowheads="1"/>
          </p:cNvSpPr>
          <p:nvPr>
            <p:ph type="body" idx="1"/>
          </p:nvPr>
        </p:nvSpPr>
        <p:spPr>
          <a:xfrm>
            <a:off x="534988" y="1464176"/>
            <a:ext cx="8075612" cy="4459873"/>
          </a:xfrm>
          <a:noFill/>
        </p:spPr>
        <p:txBody>
          <a:bodyPr/>
          <a:lstStyle/>
          <a:p>
            <a:pPr>
              <a:buFontTx/>
              <a:buNone/>
            </a:pPr>
            <a:r>
              <a:rPr lang="en-US" altLang="es-MX" sz="2200" i="1" u="sng" dirty="0" err="1" smtClean="0"/>
              <a:t>chen</a:t>
            </a:r>
            <a:r>
              <a:rPr lang="en-US" altLang="es-MX" sz="2200" i="1" u="sng" dirty="0" smtClean="0"/>
              <a:t>&gt; </a:t>
            </a:r>
            <a:r>
              <a:rPr lang="en-US" altLang="es-MX" sz="2200" dirty="0" smtClean="0"/>
              <a:t>cat </a:t>
            </a:r>
            <a:r>
              <a:rPr lang="en-US" altLang="es-MX" sz="2200" dirty="0" err="1" smtClean="0"/>
              <a:t>perin</a:t>
            </a:r>
            <a:r>
              <a:rPr lang="en-US" altLang="es-MX" sz="2200" dirty="0" smtClean="0"/>
              <a:t/>
            </a:r>
            <a:br>
              <a:rPr lang="en-US" altLang="es-MX" sz="2200" dirty="0" smtClean="0"/>
            </a:br>
            <a:r>
              <a:rPr lang="en-US" altLang="es-MX" sz="2200" i="1" dirty="0" smtClean="0"/>
              <a:t>#!/bin/</a:t>
            </a:r>
            <a:r>
              <a:rPr lang="en-US" altLang="es-MX" sz="2200" i="1" dirty="0" err="1" smtClean="0"/>
              <a:t>tcsh</a:t>
            </a:r>
            <a:r>
              <a:rPr lang="en-US" altLang="es-MX" sz="2200" i="1" dirty="0" smtClean="0"/>
              <a:t/>
            </a:r>
            <a:br>
              <a:rPr lang="en-US" altLang="es-MX" sz="2200" i="1" dirty="0" smtClean="0"/>
            </a:br>
            <a:r>
              <a:rPr lang="en-US" altLang="es-MX" sz="2200" i="1" dirty="0" smtClean="0"/>
              <a:t>set  </a:t>
            </a:r>
            <a:r>
              <a:rPr lang="en-US" altLang="es-MX" sz="2200" i="1" dirty="0" err="1" smtClean="0"/>
              <a:t>i</a:t>
            </a:r>
            <a:r>
              <a:rPr lang="en-US" altLang="es-MX" sz="2200" i="1" dirty="0" smtClean="0"/>
              <a:t> = 3</a:t>
            </a:r>
          </a:p>
          <a:p>
            <a:pPr>
              <a:buFontTx/>
              <a:buNone/>
            </a:pPr>
            <a:r>
              <a:rPr lang="en-US" altLang="es-MX" sz="2200" i="1" dirty="0" smtClean="0"/>
              <a:t>    set  j = $</a:t>
            </a:r>
            <a:r>
              <a:rPr lang="en-US" altLang="es-MX" sz="2200" i="1" dirty="0" err="1" smtClean="0"/>
              <a:t>i</a:t>
            </a:r>
            <a:endParaRPr lang="en-US" altLang="es-MX" sz="2200" i="1" dirty="0" smtClean="0"/>
          </a:p>
          <a:p>
            <a:pPr>
              <a:buFontTx/>
              <a:buNone/>
            </a:pPr>
            <a:r>
              <a:rPr lang="en-US" altLang="es-MX" sz="2200" i="1" dirty="0" smtClean="0"/>
              <a:t>    echo  “</a:t>
            </a:r>
            <a:r>
              <a:rPr lang="en-US" altLang="es-MX" sz="2200" i="1" dirty="0" err="1" smtClean="0"/>
              <a:t>i</a:t>
            </a:r>
            <a:r>
              <a:rPr lang="en-US" altLang="es-MX" sz="2200" i="1" dirty="0" smtClean="0"/>
              <a:t> </a:t>
            </a:r>
            <a:r>
              <a:rPr lang="en-US" altLang="es-MX" sz="2200" i="1" dirty="0" err="1" smtClean="0"/>
              <a:t>es</a:t>
            </a:r>
            <a:r>
              <a:rPr lang="en-US" altLang="es-MX" sz="2200" i="1" dirty="0" smtClean="0"/>
              <a:t> “  $</a:t>
            </a:r>
            <a:r>
              <a:rPr lang="en-US" altLang="es-MX" sz="2200" i="1" dirty="0" err="1" smtClean="0"/>
              <a:t>i</a:t>
            </a:r>
            <a:r>
              <a:rPr lang="en-US" altLang="es-MX" sz="2200" i="1" dirty="0" smtClean="0"/>
              <a:t>  “j </a:t>
            </a:r>
            <a:r>
              <a:rPr lang="en-US" altLang="es-MX" sz="2200" i="1" dirty="0" err="1" smtClean="0"/>
              <a:t>es</a:t>
            </a:r>
            <a:r>
              <a:rPr lang="en-US" altLang="es-MX" sz="2200" i="1" dirty="0" smtClean="0"/>
              <a:t> " ${j}</a:t>
            </a:r>
          </a:p>
          <a:p>
            <a:pPr>
              <a:buFontTx/>
              <a:buNone/>
            </a:pPr>
            <a:r>
              <a:rPr lang="en-US" altLang="es-MX" sz="2200" i="1" dirty="0" smtClean="0"/>
              <a:t>    set  v1 = $&lt;;  set v2 = $&lt; </a:t>
            </a:r>
            <a:br>
              <a:rPr lang="en-US" altLang="es-MX" sz="2200" i="1" dirty="0" smtClean="0"/>
            </a:br>
            <a:r>
              <a:rPr lang="en-US" altLang="es-MX" sz="2200" i="1" dirty="0" smtClean="0"/>
              <a:t>echo "v1 </a:t>
            </a:r>
            <a:r>
              <a:rPr lang="en-US" altLang="es-MX" sz="2200" i="1" dirty="0" err="1" smtClean="0"/>
              <a:t>es</a:t>
            </a:r>
            <a:r>
              <a:rPr lang="en-US" altLang="es-MX" sz="2200" i="1" dirty="0" smtClean="0"/>
              <a:t> " ${v1} "v2 </a:t>
            </a:r>
            <a:r>
              <a:rPr lang="en-US" altLang="es-MX" sz="2200" i="1" dirty="0" err="1" smtClean="0"/>
              <a:t>es</a:t>
            </a:r>
            <a:r>
              <a:rPr lang="en-US" altLang="es-MX" sz="2200" i="1" dirty="0" smtClean="0"/>
              <a:t> " $v2</a:t>
            </a:r>
          </a:p>
          <a:p>
            <a:pPr>
              <a:buFontTx/>
              <a:buNone/>
            </a:pPr>
            <a:r>
              <a:rPr lang="en-US" altLang="es-MX" sz="2200" i="1" u="sng" dirty="0" err="1" smtClean="0"/>
              <a:t>chen</a:t>
            </a:r>
            <a:r>
              <a:rPr lang="en-US" altLang="es-MX" sz="2200" i="1" u="sng" dirty="0" smtClean="0"/>
              <a:t>&gt; </a:t>
            </a:r>
            <a:r>
              <a:rPr lang="en-US" altLang="es-MX" sz="2200" dirty="0" err="1" smtClean="0"/>
              <a:t>perin</a:t>
            </a:r>
            <a:r>
              <a:rPr lang="en-US" altLang="es-MX" sz="2200" dirty="0" smtClean="0"/>
              <a:t> </a:t>
            </a:r>
            <a:r>
              <a:rPr lang="en-US" altLang="es-MX" sz="2200" dirty="0" smtClean="0"/>
              <a:t/>
            </a:r>
            <a:br>
              <a:rPr lang="en-US" altLang="es-MX" sz="2200" dirty="0" smtClean="0"/>
            </a:br>
            <a:r>
              <a:rPr lang="en-US" altLang="es-MX" sz="2200" i="1" dirty="0" err="1" smtClean="0"/>
              <a:t>i</a:t>
            </a:r>
            <a:r>
              <a:rPr lang="en-US" altLang="es-MX" sz="2200" i="1" dirty="0" smtClean="0"/>
              <a:t> </a:t>
            </a:r>
            <a:r>
              <a:rPr lang="en-US" altLang="es-MX" sz="2200" i="1" dirty="0" err="1" smtClean="0"/>
              <a:t>es</a:t>
            </a:r>
            <a:r>
              <a:rPr lang="en-US" altLang="es-MX" sz="2200" i="1" dirty="0" smtClean="0"/>
              <a:t> 3  j </a:t>
            </a:r>
            <a:r>
              <a:rPr lang="en-US" altLang="es-MX" sz="2200" i="1" dirty="0" err="1" smtClean="0"/>
              <a:t>es</a:t>
            </a:r>
            <a:r>
              <a:rPr lang="en-US" altLang="es-MX" sz="2200" i="1" dirty="0" smtClean="0"/>
              <a:t>  3</a:t>
            </a:r>
            <a:endParaRPr lang="en-US" altLang="es-MX" sz="2200" dirty="0" smtClean="0"/>
          </a:p>
          <a:p>
            <a:pPr>
              <a:buFontTx/>
              <a:buNone/>
            </a:pPr>
            <a:r>
              <a:rPr lang="en-US" altLang="es-MX" sz="2200" dirty="0" smtClean="0"/>
              <a:t>    </a:t>
            </a:r>
            <a:r>
              <a:rPr lang="en-US" altLang="es-MX" sz="2200" dirty="0" err="1" smtClean="0"/>
              <a:t>uno</a:t>
            </a:r>
            <a:r>
              <a:rPr lang="en-US" altLang="es-MX" sz="2200" dirty="0" smtClean="0"/>
              <a:t> </a:t>
            </a:r>
            <a:br>
              <a:rPr lang="en-US" altLang="es-MX" sz="2200" dirty="0" smtClean="0"/>
            </a:br>
            <a:r>
              <a:rPr lang="en-US" altLang="es-MX" sz="2200" dirty="0" smtClean="0"/>
              <a:t>dos</a:t>
            </a:r>
            <a:r>
              <a:rPr lang="en-US" altLang="es-MX" sz="2200" i="1" dirty="0" smtClean="0"/>
              <a:t/>
            </a:r>
            <a:br>
              <a:rPr lang="en-US" altLang="es-MX" sz="2200" i="1" dirty="0" smtClean="0"/>
            </a:br>
            <a:r>
              <a:rPr lang="en-US" altLang="es-MX" sz="2200" i="1" dirty="0" smtClean="0"/>
              <a:t>v1 </a:t>
            </a:r>
            <a:r>
              <a:rPr lang="en-US" altLang="es-MX" sz="2200" i="1" dirty="0" err="1" smtClean="0"/>
              <a:t>es</a:t>
            </a:r>
            <a:r>
              <a:rPr lang="en-US" altLang="es-MX" sz="2200" i="1" dirty="0" smtClean="0"/>
              <a:t>  </a:t>
            </a:r>
            <a:r>
              <a:rPr lang="en-US" altLang="es-MX" sz="2200" i="1" dirty="0" err="1" smtClean="0"/>
              <a:t>uno</a:t>
            </a:r>
            <a:r>
              <a:rPr lang="en-US" altLang="es-MX" sz="2200" i="1" dirty="0" smtClean="0"/>
              <a:t> v2 </a:t>
            </a:r>
            <a:r>
              <a:rPr lang="en-US" altLang="es-MX" sz="2200" i="1" dirty="0" err="1" smtClean="0"/>
              <a:t>es</a:t>
            </a:r>
            <a:r>
              <a:rPr lang="en-US" altLang="es-MX" sz="2200" i="1" dirty="0" smtClean="0"/>
              <a:t>  dos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500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2" dur="500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7" dur="500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22" dur="500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27" dur="500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32" dur="500"/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Substitución de comandos</a:t>
            </a:r>
          </a:p>
        </p:txBody>
      </p:sp>
      <p:sp>
        <p:nvSpPr>
          <p:cNvPr id="8195" name="AutoShape 3"/>
          <p:cNvSpPr>
            <a:spLocks noGrp="1" noChangeArrowheads="1"/>
          </p:cNvSpPr>
          <p:nvPr>
            <p:ph type="body" idx="1"/>
          </p:nvPr>
        </p:nvSpPr>
        <p:spPr>
          <a:xfrm>
            <a:off x="577850" y="2138825"/>
            <a:ext cx="7989888" cy="3266152"/>
          </a:xfrm>
          <a:noFill/>
        </p:spPr>
        <p:txBody>
          <a:bodyPr/>
          <a:lstStyle/>
          <a:p>
            <a:pPr>
              <a:buFontTx/>
              <a:buNone/>
            </a:pPr>
            <a:r>
              <a:rPr lang="en-US" altLang="es-MX" sz="2400" i="1" u="sng" dirty="0" err="1" smtClean="0"/>
              <a:t>chen</a:t>
            </a:r>
            <a:r>
              <a:rPr lang="en-US" altLang="es-MX" sz="2400" i="1" u="sng" dirty="0" smtClean="0"/>
              <a:t>&gt; </a:t>
            </a:r>
            <a:r>
              <a:rPr lang="en-US" altLang="es-MX" sz="2400" dirty="0" smtClean="0"/>
              <a:t>more </a:t>
            </a:r>
            <a:r>
              <a:rPr lang="en-US" altLang="es-MX" sz="2400" dirty="0" err="1" smtClean="0"/>
              <a:t>sustcm</a:t>
            </a:r>
            <a:r>
              <a:rPr lang="en-US" altLang="es-MX" sz="2400" dirty="0" smtClean="0"/>
              <a:t/>
            </a:r>
            <a:br>
              <a:rPr lang="en-US" altLang="es-MX" sz="2400" dirty="0" smtClean="0"/>
            </a:br>
            <a:r>
              <a:rPr lang="en-US" altLang="es-MX" sz="2400" i="1" dirty="0" smtClean="0"/>
              <a:t>#!/bin/</a:t>
            </a:r>
            <a:r>
              <a:rPr lang="en-US" altLang="es-MX" sz="2400" i="1" dirty="0" err="1" smtClean="0"/>
              <a:t>tcsh</a:t>
            </a:r>
            <a:r>
              <a:rPr lang="en-US" altLang="es-MX" sz="2400" i="1" dirty="0" smtClean="0"/>
              <a:t/>
            </a:r>
            <a:br>
              <a:rPr lang="en-US" altLang="es-MX" sz="2400" i="1" dirty="0" smtClean="0"/>
            </a:br>
            <a:r>
              <a:rPr lang="en-US" altLang="es-MX" sz="2400" i="1" dirty="0" smtClean="0"/>
              <a:t>set  v1 = </a:t>
            </a:r>
            <a:r>
              <a:rPr lang="en-US" altLang="es-MX" sz="2400" i="1" dirty="0" err="1" smtClean="0"/>
              <a:t>X`echo</a:t>
            </a:r>
            <a:r>
              <a:rPr lang="en-US" altLang="es-MX" sz="2400" i="1" dirty="0" smtClean="0"/>
              <a:t> a b c `Y</a:t>
            </a:r>
            <a:br>
              <a:rPr lang="en-US" altLang="es-MX" sz="2400" i="1" dirty="0" smtClean="0"/>
            </a:br>
            <a:r>
              <a:rPr lang="en-US" altLang="es-MX" sz="2400" i="1" dirty="0" smtClean="0"/>
              <a:t>set  v2 = "</a:t>
            </a:r>
            <a:r>
              <a:rPr lang="en-US" altLang="es-MX" sz="2400" i="1" dirty="0" err="1" smtClean="0"/>
              <a:t>X`echo</a:t>
            </a:r>
            <a:r>
              <a:rPr lang="en-US" altLang="es-MX" sz="2400" i="1" dirty="0" smtClean="0"/>
              <a:t> a b c `Y"</a:t>
            </a:r>
            <a:br>
              <a:rPr lang="en-US" altLang="es-MX" sz="2400" i="1" dirty="0" smtClean="0"/>
            </a:br>
            <a:r>
              <a:rPr lang="en-US" altLang="es-MX" sz="2400" i="1" dirty="0" smtClean="0"/>
              <a:t>echo ${v1} ${v2} ${#v1} ${#v2}              </a:t>
            </a:r>
          </a:p>
          <a:p>
            <a:pPr>
              <a:buFontTx/>
              <a:buNone/>
            </a:pPr>
            <a:r>
              <a:rPr lang="en-US" altLang="es-MX" sz="2400" i="1" u="sng" dirty="0" err="1" smtClean="0"/>
              <a:t>chen</a:t>
            </a:r>
            <a:r>
              <a:rPr lang="en-US" altLang="es-MX" sz="2400" i="1" u="sng" dirty="0" smtClean="0"/>
              <a:t>&gt; </a:t>
            </a:r>
            <a:r>
              <a:rPr lang="en-US" altLang="es-MX" sz="2400" dirty="0" err="1" smtClean="0"/>
              <a:t>sustcm</a:t>
            </a:r>
            <a:r>
              <a:rPr lang="en-US" altLang="es-MX" sz="2400" dirty="0" smtClean="0"/>
              <a:t/>
            </a:r>
            <a:br>
              <a:rPr lang="en-US" altLang="es-MX" sz="2400" dirty="0" smtClean="0"/>
            </a:br>
            <a:r>
              <a:rPr lang="en-US" altLang="es-MX" sz="2400" i="1" dirty="0" err="1" smtClean="0"/>
              <a:t>Xa</a:t>
            </a:r>
            <a:r>
              <a:rPr lang="en-US" altLang="es-MX" sz="2400" i="1" dirty="0" smtClean="0"/>
              <a:t> b </a:t>
            </a:r>
            <a:r>
              <a:rPr lang="en-US" altLang="es-MX" sz="2400" i="1" dirty="0" err="1" smtClean="0"/>
              <a:t>cY</a:t>
            </a:r>
            <a:r>
              <a:rPr lang="en-US" altLang="es-MX" sz="2400" i="1" dirty="0" smtClean="0"/>
              <a:t>    </a:t>
            </a:r>
            <a:r>
              <a:rPr lang="en-US" altLang="es-MX" sz="2400" i="1" dirty="0" err="1" smtClean="0"/>
              <a:t>Xa</a:t>
            </a:r>
            <a:r>
              <a:rPr lang="en-US" altLang="es-MX" sz="2400" i="1" dirty="0" smtClean="0"/>
              <a:t> b </a:t>
            </a:r>
            <a:r>
              <a:rPr lang="en-US" altLang="es-MX" sz="2400" i="1" dirty="0" err="1" smtClean="0"/>
              <a:t>cY</a:t>
            </a:r>
            <a:r>
              <a:rPr lang="en-US" altLang="es-MX" sz="2400" i="1" dirty="0" smtClean="0"/>
              <a:t>    3    1                 </a:t>
            </a:r>
          </a:p>
          <a:p>
            <a:pPr>
              <a:buFontTx/>
              <a:buNone/>
            </a:pPr>
            <a:r>
              <a:rPr lang="en-US" altLang="es-MX" sz="2400" i="1" u="sng" dirty="0" err="1" smtClean="0"/>
              <a:t>chen</a:t>
            </a:r>
            <a:r>
              <a:rPr lang="en-US" altLang="es-MX" sz="2400" i="1" u="sng" dirty="0" smtClean="0"/>
              <a:t>&gt;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Aritmética en </a:t>
            </a:r>
            <a:r>
              <a:rPr lang="en-US" i="1" smtClean="0"/>
              <a:t>tcsh</a:t>
            </a:r>
          </a:p>
        </p:txBody>
      </p:sp>
      <p:sp>
        <p:nvSpPr>
          <p:cNvPr id="10243" name="AutoShape 3"/>
          <p:cNvSpPr>
            <a:spLocks noGrp="1" noChangeArrowheads="1"/>
          </p:cNvSpPr>
          <p:nvPr>
            <p:ph type="body" idx="1"/>
          </p:nvPr>
        </p:nvSpPr>
        <p:spPr>
          <a:xfrm>
            <a:off x="481013" y="814056"/>
            <a:ext cx="8183562" cy="5918865"/>
          </a:xfrm>
          <a:noFill/>
        </p:spPr>
        <p:txBody>
          <a:bodyPr/>
          <a:lstStyle/>
          <a:p>
            <a:pPr>
              <a:buFontTx/>
              <a:buNone/>
            </a:pPr>
            <a:r>
              <a:rPr lang="en-US" altLang="es-MX" sz="2200" i="1" u="sng" dirty="0" err="1" smtClean="0"/>
              <a:t>chen</a:t>
            </a:r>
            <a:r>
              <a:rPr lang="en-US" altLang="es-MX" sz="2200" i="1" u="sng" dirty="0" smtClean="0"/>
              <a:t>&gt; </a:t>
            </a:r>
            <a:r>
              <a:rPr lang="en-US" altLang="es-MX" sz="2200" dirty="0" smtClean="0"/>
              <a:t>cat  </a:t>
            </a:r>
            <a:r>
              <a:rPr lang="en-US" altLang="es-MX" sz="2200" dirty="0" smtClean="0"/>
              <a:t>arroba</a:t>
            </a:r>
            <a:br>
              <a:rPr lang="en-US" altLang="es-MX" sz="2200" dirty="0" smtClean="0"/>
            </a:br>
            <a:r>
              <a:rPr lang="en-US" altLang="es-MX" sz="2200" i="1" dirty="0" smtClean="0"/>
              <a:t>#!/bin/</a:t>
            </a:r>
            <a:r>
              <a:rPr lang="en-US" altLang="es-MX" sz="2200" i="1" dirty="0" err="1" smtClean="0"/>
              <a:t>tcsh</a:t>
            </a:r>
            <a:r>
              <a:rPr lang="en-US" altLang="es-MX" sz="2200" i="1" dirty="0" smtClean="0"/>
              <a:t> </a:t>
            </a:r>
            <a:br>
              <a:rPr lang="en-US" altLang="es-MX" sz="2200" i="1" dirty="0" smtClean="0"/>
            </a:br>
            <a:r>
              <a:rPr lang="en-US" altLang="es-MX" sz="2200" i="1" dirty="0" smtClean="0"/>
              <a:t>set a=10  </a:t>
            </a:r>
            <a:br>
              <a:rPr lang="en-US" altLang="es-MX" sz="2200" i="1" dirty="0" smtClean="0"/>
            </a:br>
            <a:r>
              <a:rPr lang="en-US" altLang="es-MX" sz="2200" i="1" dirty="0" smtClean="0"/>
              <a:t>@ a += 4  </a:t>
            </a:r>
            <a:br>
              <a:rPr lang="en-US" altLang="es-MX" sz="2200" i="1" dirty="0" smtClean="0"/>
            </a:br>
            <a:r>
              <a:rPr lang="en-US" altLang="es-MX" sz="2200" i="1" dirty="0" smtClean="0"/>
              <a:t>echo $a</a:t>
            </a:r>
            <a:br>
              <a:rPr lang="en-US" altLang="es-MX" sz="2200" i="1" dirty="0" smtClean="0"/>
            </a:br>
            <a:r>
              <a:rPr lang="en-US" altLang="es-MX" sz="2200" i="1" dirty="0" smtClean="0"/>
              <a:t>set b=10  </a:t>
            </a:r>
            <a:br>
              <a:rPr lang="en-US" altLang="es-MX" sz="2200" i="1" dirty="0" smtClean="0"/>
            </a:br>
            <a:r>
              <a:rPr lang="en-US" altLang="es-MX" sz="2200" i="1" dirty="0" smtClean="0"/>
              <a:t>@ a *= $b  </a:t>
            </a:r>
            <a:br>
              <a:rPr lang="en-US" altLang="es-MX" sz="2200" i="1" dirty="0" smtClean="0"/>
            </a:br>
            <a:r>
              <a:rPr lang="en-US" altLang="es-MX" sz="2200" i="1" dirty="0" smtClean="0"/>
              <a:t>@ a++ </a:t>
            </a:r>
            <a:br>
              <a:rPr lang="en-US" altLang="es-MX" sz="2200" i="1" dirty="0" smtClean="0"/>
            </a:br>
            <a:r>
              <a:rPr lang="en-US" altLang="es-MX" sz="2200" i="1" dirty="0" smtClean="0"/>
              <a:t>echo $a</a:t>
            </a:r>
            <a:br>
              <a:rPr lang="en-US" altLang="es-MX" sz="2200" i="1" dirty="0" smtClean="0"/>
            </a:br>
            <a:r>
              <a:rPr lang="en-US" altLang="es-MX" sz="2200" i="1" dirty="0" smtClean="0"/>
              <a:t>set a=`expr $a + 1`</a:t>
            </a:r>
            <a:br>
              <a:rPr lang="en-US" altLang="es-MX" sz="2200" i="1" dirty="0" smtClean="0"/>
            </a:br>
            <a:r>
              <a:rPr lang="en-US" altLang="es-MX" sz="2200" i="1" dirty="0" smtClean="0"/>
              <a:t>echo $a            </a:t>
            </a:r>
          </a:p>
          <a:p>
            <a:pPr>
              <a:buFontTx/>
              <a:buNone/>
            </a:pPr>
            <a:r>
              <a:rPr lang="en-US" altLang="es-MX" sz="2200" i="1" u="sng" dirty="0" err="1" smtClean="0"/>
              <a:t>chen</a:t>
            </a:r>
            <a:r>
              <a:rPr lang="en-US" altLang="es-MX" sz="2200" i="1" u="sng" dirty="0" smtClean="0"/>
              <a:t>&gt; </a:t>
            </a:r>
            <a:r>
              <a:rPr lang="en-US" altLang="es-MX" sz="2200" dirty="0" smtClean="0"/>
              <a:t>arroba </a:t>
            </a:r>
            <a:r>
              <a:rPr lang="en-US" altLang="es-MX" sz="2200" i="1" dirty="0" smtClean="0"/>
              <a:t> </a:t>
            </a:r>
            <a:r>
              <a:rPr lang="en-US" altLang="es-MX" sz="2200" i="1" dirty="0" smtClean="0"/>
              <a:t/>
            </a:r>
            <a:br>
              <a:rPr lang="en-US" altLang="es-MX" sz="2200" i="1" dirty="0" smtClean="0"/>
            </a:br>
            <a:r>
              <a:rPr lang="en-US" altLang="es-MX" sz="2200" i="1" dirty="0" smtClean="0"/>
              <a:t>14  </a:t>
            </a:r>
            <a:br>
              <a:rPr lang="en-US" altLang="es-MX" sz="2200" i="1" dirty="0" smtClean="0"/>
            </a:br>
            <a:r>
              <a:rPr lang="en-US" altLang="es-MX" sz="2200" i="1" dirty="0" smtClean="0"/>
              <a:t>141  </a:t>
            </a:r>
            <a:br>
              <a:rPr lang="en-US" altLang="es-MX" sz="2200" i="1" dirty="0" smtClean="0"/>
            </a:br>
            <a:r>
              <a:rPr lang="en-US" altLang="es-MX" sz="2200" i="1" dirty="0" smtClean="0"/>
              <a:t>142                </a:t>
            </a:r>
          </a:p>
          <a:p>
            <a:pPr>
              <a:buFontTx/>
              <a:buNone/>
            </a:pPr>
            <a:r>
              <a:rPr lang="en-US" altLang="es-MX" sz="2200" i="1" u="sng" dirty="0" err="1" smtClean="0"/>
              <a:t>chen</a:t>
            </a:r>
            <a:r>
              <a:rPr lang="en-US" altLang="es-MX" sz="2200" i="1" u="sng" dirty="0" smtClean="0"/>
              <a:t>&gt;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Operadores para expresiones</a:t>
            </a:r>
          </a:p>
        </p:txBody>
      </p:sp>
      <p:sp>
        <p:nvSpPr>
          <p:cNvPr id="12291" name="AutoShape 1027"/>
          <p:cNvSpPr>
            <a:spLocks noGrp="1" noChangeArrowheads="1"/>
          </p:cNvSpPr>
          <p:nvPr>
            <p:ph type="body" idx="1"/>
          </p:nvPr>
        </p:nvSpPr>
        <p:spPr>
          <a:xfrm>
            <a:off x="547688" y="1106488"/>
            <a:ext cx="8164512" cy="5594350"/>
          </a:xfrm>
          <a:noFill/>
        </p:spPr>
        <p:txBody>
          <a:bodyPr/>
          <a:lstStyle/>
          <a:p>
            <a:pPr marL="1905000" indent="-1905000" defTabSz="1333500">
              <a:buFontTx/>
              <a:buNone/>
            </a:pPr>
            <a:r>
              <a:rPr lang="en-US" altLang="es-MX" sz="2400" smtClean="0"/>
              <a:t>( ... )	Agrupamiento</a:t>
            </a:r>
          </a:p>
          <a:p>
            <a:pPr marL="1905000" indent="-1905000" defTabSz="1333500">
              <a:buFontTx/>
              <a:buNone/>
            </a:pPr>
            <a:r>
              <a:rPr lang="en-US" altLang="es-MX" sz="2400" smtClean="0"/>
              <a:t>~	Complemento a uno</a:t>
            </a:r>
          </a:p>
          <a:p>
            <a:pPr marL="1905000" indent="-1905000" defTabSz="1333500">
              <a:buFontTx/>
              <a:buNone/>
            </a:pPr>
            <a:r>
              <a:rPr lang="en-US" altLang="es-MX" sz="2400" smtClean="0"/>
              <a:t>!	Negación</a:t>
            </a:r>
          </a:p>
          <a:p>
            <a:pPr marL="1905000" indent="-1905000" defTabSz="1333500">
              <a:buFontTx/>
              <a:buNone/>
            </a:pPr>
            <a:r>
              <a:rPr lang="en-US" altLang="es-MX" sz="2400" smtClean="0"/>
              <a:t>*  /  %	Multiplicación, división y residuo</a:t>
            </a:r>
          </a:p>
          <a:p>
            <a:pPr marL="1905000" indent="-1905000" defTabSz="1333500">
              <a:buFontTx/>
              <a:buNone/>
            </a:pPr>
            <a:r>
              <a:rPr lang="en-US" altLang="es-MX" sz="2400" smtClean="0"/>
              <a:t>+  -	Suma y resta</a:t>
            </a:r>
          </a:p>
          <a:p>
            <a:pPr marL="1905000" indent="-1905000" defTabSz="1333500">
              <a:buFontTx/>
              <a:buNone/>
            </a:pPr>
            <a:r>
              <a:rPr lang="en-US" altLang="es-MX" sz="2400" smtClean="0"/>
              <a:t>&lt;&lt; &gt;&gt;	Corrimiento a la izquierda y derecha</a:t>
            </a:r>
          </a:p>
          <a:p>
            <a:pPr marL="1905000" indent="-1905000" defTabSz="1333500">
              <a:buFontTx/>
              <a:buNone/>
            </a:pPr>
            <a:r>
              <a:rPr lang="en-US" altLang="es-MX" sz="2400" smtClean="0"/>
              <a:t>&lt;  &lt;  &lt;=  &gt;  &gt;= 	Menor que, menor ó igual, mayor que, mayor ó igual</a:t>
            </a:r>
          </a:p>
          <a:p>
            <a:pPr marL="1905000" indent="-1905000" defTabSz="1333500">
              <a:buFontTx/>
              <a:buNone/>
            </a:pPr>
            <a:r>
              <a:rPr lang="en-US" altLang="es-MX" sz="2400" smtClean="0"/>
              <a:t>=  !=	Igual a, diferente de</a:t>
            </a:r>
          </a:p>
          <a:p>
            <a:pPr marL="1905000" indent="-1905000" defTabSz="1333500">
              <a:buFontTx/>
              <a:buNone/>
            </a:pPr>
            <a:r>
              <a:rPr lang="en-US" altLang="es-MX" sz="2400" smtClean="0"/>
              <a:t>&amp;	And lógico</a:t>
            </a:r>
          </a:p>
          <a:p>
            <a:pPr marL="1905000" indent="-1905000" defTabSz="1333500">
              <a:buFontTx/>
              <a:buNone/>
            </a:pPr>
            <a:r>
              <a:rPr lang="en-US" altLang="es-MX" sz="2400" smtClean="0"/>
              <a:t>^	Or exclusivo lógico</a:t>
            </a:r>
          </a:p>
          <a:p>
            <a:pPr marL="1905000" indent="-1905000" defTabSz="1333500">
              <a:buFontTx/>
              <a:buNone/>
            </a:pPr>
            <a:r>
              <a:rPr lang="en-US" altLang="es-MX" sz="2400" smtClean="0"/>
              <a:t>|	Or lógico</a:t>
            </a:r>
          </a:p>
          <a:p>
            <a:pPr marL="1905000" indent="-1905000" defTabSz="1333500">
              <a:buFontTx/>
              <a:buNone/>
            </a:pPr>
            <a:r>
              <a:rPr lang="en-US" altLang="es-MX" sz="2400" smtClean="0"/>
              <a:t>&amp;&amp;	And condicional</a:t>
            </a:r>
          </a:p>
          <a:p>
            <a:pPr marL="1905000" indent="-1905000" defTabSz="1333500">
              <a:buFontTx/>
              <a:buNone/>
            </a:pPr>
            <a:r>
              <a:rPr lang="en-US" altLang="es-MX" sz="2400" smtClean="0"/>
              <a:t>||	Or condicional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500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2" dur="500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7" dur="500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22" dur="500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27" dur="500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32" dur="500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37" dur="500"/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42" dur="500"/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47" dur="500"/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52" dur="500"/>
                                        <p:tgtEl>
                                          <p:spTgt spid="12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57" dur="500"/>
                                        <p:tgtEl>
                                          <p:spTgt spid="12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62" dur="500"/>
                                        <p:tgtEl>
                                          <p:spTgt spid="122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67" dur="500"/>
                                        <p:tgtEl>
                                          <p:spTgt spid="122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Operadores condicionales</a:t>
            </a:r>
          </a:p>
        </p:txBody>
      </p:sp>
      <p:sp>
        <p:nvSpPr>
          <p:cNvPr id="16387" name="AutoShape 3"/>
          <p:cNvSpPr>
            <a:spLocks noGrp="1" noChangeArrowheads="1"/>
          </p:cNvSpPr>
          <p:nvPr>
            <p:ph type="body" idx="1"/>
          </p:nvPr>
        </p:nvSpPr>
        <p:spPr>
          <a:xfrm>
            <a:off x="495300" y="922338"/>
            <a:ext cx="8154988" cy="5470525"/>
          </a:xfrm>
          <a:noFill/>
        </p:spPr>
        <p:txBody>
          <a:bodyPr/>
          <a:lstStyle/>
          <a:p>
            <a:pPr>
              <a:buClr>
                <a:schemeClr val="tx1"/>
              </a:buClr>
              <a:tabLst>
                <a:tab pos="2095500" algn="l"/>
                <a:tab pos="3149600" algn="l"/>
              </a:tabLst>
            </a:pPr>
            <a:r>
              <a:rPr lang="en-US" altLang="es-MX" sz="2400" smtClean="0"/>
              <a:t>Para archivos:</a:t>
            </a:r>
          </a:p>
          <a:p>
            <a:pPr marL="484188" lvl="1" indent="0">
              <a:buFontTx/>
              <a:buNone/>
              <a:tabLst>
                <a:tab pos="2095500" algn="l"/>
                <a:tab pos="3149600" algn="l"/>
              </a:tabLst>
            </a:pPr>
            <a:r>
              <a:rPr lang="en-US" altLang="es-MX" sz="2000" b="1" smtClean="0"/>
              <a:t>   sh	csh/tcsh	      Verdadero si...</a:t>
            </a:r>
          </a:p>
          <a:p>
            <a:pPr marL="484188" lvl="1" indent="0">
              <a:buFontTx/>
              <a:buNone/>
              <a:tabLst>
                <a:tab pos="2095500" algn="l"/>
                <a:tab pos="3149600" algn="l"/>
              </a:tabLst>
            </a:pPr>
            <a:r>
              <a:rPr lang="en-US" altLang="es-MX" sz="2000" smtClean="0"/>
              <a:t>-r arch	-r arch	Arch tiene permiso de lectura</a:t>
            </a:r>
          </a:p>
          <a:p>
            <a:pPr marL="484188" lvl="1" indent="0">
              <a:buFontTx/>
              <a:buNone/>
              <a:tabLst>
                <a:tab pos="2095500" algn="l"/>
                <a:tab pos="3149600" algn="l"/>
              </a:tabLst>
            </a:pPr>
            <a:r>
              <a:rPr lang="en-US" altLang="es-MX" sz="2000" smtClean="0"/>
              <a:t>-w arch	-w arch	Arch tiene permiso de escritura</a:t>
            </a:r>
          </a:p>
          <a:p>
            <a:pPr marL="484188" lvl="1" indent="0">
              <a:buFontTx/>
              <a:buNone/>
              <a:tabLst>
                <a:tab pos="2095500" algn="l"/>
                <a:tab pos="3149600" algn="l"/>
              </a:tabLst>
            </a:pPr>
            <a:r>
              <a:rPr lang="en-US" altLang="es-MX" sz="2000" smtClean="0"/>
              <a:t>-x arch	-x arch	Arch tiene permiso de ejecución</a:t>
            </a:r>
          </a:p>
          <a:p>
            <a:pPr marL="484188" lvl="1" indent="0">
              <a:buFontTx/>
              <a:buNone/>
              <a:tabLst>
                <a:tab pos="2095500" algn="l"/>
                <a:tab pos="3149600" algn="l"/>
              </a:tabLst>
            </a:pPr>
            <a:r>
              <a:rPr lang="en-US" altLang="es-MX" sz="2000" smtClean="0"/>
              <a:t>-d dir	-d dir	Existe el directorio</a:t>
            </a:r>
          </a:p>
          <a:p>
            <a:pPr marL="484188" lvl="1" indent="0">
              <a:buFontTx/>
              <a:buNone/>
              <a:tabLst>
                <a:tab pos="2095500" algn="l"/>
                <a:tab pos="3149600" algn="l"/>
              </a:tabLst>
            </a:pPr>
            <a:r>
              <a:rPr lang="en-US" altLang="es-MX" sz="2000" smtClean="0"/>
              <a:t>-s arch		El archivo existe y tiene datos</a:t>
            </a:r>
            <a:br>
              <a:rPr lang="en-US" altLang="es-MX" sz="2000" smtClean="0"/>
            </a:br>
            <a:r>
              <a:rPr lang="en-US" altLang="es-MX" sz="2000" smtClean="0"/>
              <a:t>	-z arch	El archivo existe y está vacío</a:t>
            </a:r>
          </a:p>
          <a:p>
            <a:pPr marL="484188" lvl="1" indent="0">
              <a:buFontTx/>
              <a:buNone/>
              <a:tabLst>
                <a:tab pos="2095500" algn="l"/>
                <a:tab pos="3149600" algn="l"/>
              </a:tabLst>
            </a:pPr>
            <a:endParaRPr lang="en-US" altLang="es-MX" sz="2000" smtClean="0"/>
          </a:p>
          <a:p>
            <a:pPr>
              <a:buClr>
                <a:schemeClr val="tx1"/>
              </a:buClr>
              <a:tabLst>
                <a:tab pos="2095500" algn="l"/>
                <a:tab pos="3149600" algn="l"/>
              </a:tabLst>
            </a:pPr>
            <a:r>
              <a:rPr lang="en-US" altLang="es-MX" sz="2400" smtClean="0"/>
              <a:t>Para cadenas:</a:t>
            </a:r>
          </a:p>
          <a:p>
            <a:pPr marL="484188" lvl="1" indent="0">
              <a:buFontTx/>
              <a:buNone/>
              <a:tabLst>
                <a:tab pos="2095500" algn="l"/>
                <a:tab pos="3149600" algn="l"/>
              </a:tabLst>
            </a:pPr>
            <a:r>
              <a:rPr lang="en-US" altLang="es-MX" sz="2000" b="1" smtClean="0"/>
              <a:t>   sh	csh/tcsh   	      Verdadero si...</a:t>
            </a:r>
          </a:p>
          <a:p>
            <a:pPr marL="484188" lvl="1" indent="0">
              <a:buFontTx/>
              <a:buNone/>
              <a:tabLst>
                <a:tab pos="2095500" algn="l"/>
                <a:tab pos="3149600" algn="l"/>
              </a:tabLst>
            </a:pPr>
            <a:r>
              <a:rPr lang="en-US" altLang="es-MX" sz="2000" smtClean="0"/>
              <a:t>-z cadena		La cadena tiene longitud 0</a:t>
            </a:r>
          </a:p>
          <a:p>
            <a:pPr marL="484188" lvl="1" indent="0">
              <a:buFontTx/>
              <a:buNone/>
              <a:tabLst>
                <a:tab pos="2095500" algn="l"/>
                <a:tab pos="3149600" algn="l"/>
              </a:tabLst>
            </a:pPr>
            <a:r>
              <a:rPr lang="en-US" altLang="es-MX" sz="2000" smtClean="0"/>
              <a:t>-n cadena		La cadena tiene longitud &gt;0</a:t>
            </a:r>
          </a:p>
          <a:p>
            <a:pPr marL="484188" lvl="1" indent="0">
              <a:buFontTx/>
              <a:buNone/>
              <a:tabLst>
                <a:tab pos="2095500" algn="l"/>
                <a:tab pos="3149600" algn="l"/>
              </a:tabLst>
            </a:pPr>
            <a:r>
              <a:rPr lang="en-US" altLang="es-MX" sz="2000" smtClean="0"/>
              <a:t>cad1 = cad2	=	Cadenas iguales</a:t>
            </a:r>
          </a:p>
          <a:p>
            <a:pPr marL="484188" lvl="1" indent="0">
              <a:buFontTx/>
              <a:buNone/>
              <a:tabLst>
                <a:tab pos="2095500" algn="l"/>
                <a:tab pos="3149600" algn="l"/>
              </a:tabLst>
            </a:pPr>
            <a:r>
              <a:rPr lang="en-US" altLang="es-MX" sz="2000" smtClean="0"/>
              <a:t>cad1 != cad2	!=	Cadenas distintas</a:t>
            </a:r>
          </a:p>
          <a:p>
            <a:pPr marL="484188" lvl="1" indent="0">
              <a:buFontTx/>
              <a:buNone/>
              <a:tabLst>
                <a:tab pos="2095500" algn="l"/>
                <a:tab pos="3149600" algn="l"/>
              </a:tabLst>
            </a:pPr>
            <a:r>
              <a:rPr lang="en-US" altLang="es-MX" sz="2000" smtClean="0"/>
              <a:t>“cadena”		Cadena no nula	</a:t>
            </a:r>
          </a:p>
        </p:txBody>
      </p:sp>
    </p:spTree>
  </p:cSld>
  <p:clrMapOvr>
    <a:masterClrMapping/>
  </p:clrMapOvr>
  <p:transition>
    <p:dissolv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Operadores condicionales </a:t>
            </a:r>
          </a:p>
        </p:txBody>
      </p:sp>
      <p:sp>
        <p:nvSpPr>
          <p:cNvPr id="16387" name="AutoShape 3"/>
          <p:cNvSpPr>
            <a:spLocks noGrp="1" noChangeArrowheads="1"/>
          </p:cNvSpPr>
          <p:nvPr>
            <p:ph type="body" idx="1"/>
          </p:nvPr>
        </p:nvSpPr>
        <p:spPr>
          <a:xfrm>
            <a:off x="506413" y="1084263"/>
            <a:ext cx="8132762" cy="5141912"/>
          </a:xfrm>
          <a:noFill/>
        </p:spPr>
        <p:txBody>
          <a:bodyPr/>
          <a:lstStyle/>
          <a:p>
            <a:pPr>
              <a:tabLst>
                <a:tab pos="1238250" algn="l"/>
                <a:tab pos="2286000" algn="l"/>
              </a:tabLst>
            </a:pPr>
            <a:r>
              <a:rPr lang="en-US" altLang="es-MX" sz="2800" smtClean="0"/>
              <a:t>Para valores numéricos:</a:t>
            </a:r>
          </a:p>
          <a:p>
            <a:pPr marL="484188" lvl="1" indent="0">
              <a:buFontTx/>
              <a:buNone/>
              <a:tabLst>
                <a:tab pos="1238250" algn="l"/>
                <a:tab pos="2286000" algn="l"/>
              </a:tabLst>
            </a:pPr>
            <a:r>
              <a:rPr lang="en-US" altLang="es-MX" sz="2000" b="1" smtClean="0"/>
              <a:t>sh/csh/tcsh	Verdadero si...</a:t>
            </a:r>
          </a:p>
          <a:p>
            <a:pPr marL="484188" lvl="1" indent="0">
              <a:buFontTx/>
              <a:buNone/>
              <a:tabLst>
                <a:tab pos="1238250" algn="l"/>
                <a:tab pos="2286000" algn="l"/>
              </a:tabLst>
            </a:pPr>
            <a:r>
              <a:rPr lang="en-US" altLang="es-MX" sz="2000" smtClean="0"/>
              <a:t>-eq		   igual</a:t>
            </a:r>
          </a:p>
          <a:p>
            <a:pPr marL="484188" lvl="1" indent="0">
              <a:buFontTx/>
              <a:buNone/>
              <a:tabLst>
                <a:tab pos="1238250" algn="l"/>
                <a:tab pos="2286000" algn="l"/>
              </a:tabLst>
            </a:pPr>
            <a:r>
              <a:rPr lang="en-US" altLang="es-MX" sz="2000" smtClean="0"/>
              <a:t>-ne		   diferente</a:t>
            </a:r>
          </a:p>
          <a:p>
            <a:pPr marL="484188" lvl="1" indent="0">
              <a:buFontTx/>
              <a:buNone/>
              <a:tabLst>
                <a:tab pos="1238250" algn="l"/>
                <a:tab pos="2286000" algn="l"/>
              </a:tabLst>
            </a:pPr>
            <a:r>
              <a:rPr lang="en-US" altLang="es-MX" sz="2000" smtClean="0"/>
              <a:t>-lt		   menor que</a:t>
            </a:r>
          </a:p>
          <a:p>
            <a:pPr marL="484188" lvl="1" indent="0">
              <a:buFontTx/>
              <a:buNone/>
              <a:tabLst>
                <a:tab pos="1238250" algn="l"/>
                <a:tab pos="2286000" algn="l"/>
              </a:tabLst>
            </a:pPr>
            <a:r>
              <a:rPr lang="en-US" altLang="es-MX" sz="2000" smtClean="0"/>
              <a:t>-le		   menor ó igual</a:t>
            </a:r>
          </a:p>
          <a:p>
            <a:pPr marL="484188" lvl="1" indent="0">
              <a:buFontTx/>
              <a:buNone/>
              <a:tabLst>
                <a:tab pos="1238250" algn="l"/>
                <a:tab pos="2286000" algn="l"/>
              </a:tabLst>
            </a:pPr>
            <a:r>
              <a:rPr lang="en-US" altLang="es-MX" sz="2000" smtClean="0"/>
              <a:t>-gt		   mayor que</a:t>
            </a:r>
          </a:p>
          <a:p>
            <a:pPr marL="484188" lvl="1" indent="0">
              <a:buFontTx/>
              <a:buNone/>
              <a:tabLst>
                <a:tab pos="1238250" algn="l"/>
                <a:tab pos="2286000" algn="l"/>
              </a:tabLst>
            </a:pPr>
            <a:r>
              <a:rPr lang="en-US" altLang="es-MX" sz="2000" smtClean="0"/>
              <a:t>-ge		   mayor ó igual</a:t>
            </a:r>
          </a:p>
          <a:p>
            <a:pPr marL="484188" lvl="1" indent="0">
              <a:buFontTx/>
              <a:buNone/>
              <a:tabLst>
                <a:tab pos="1238250" algn="l"/>
                <a:tab pos="2286000" algn="l"/>
              </a:tabLst>
            </a:pPr>
            <a:endParaRPr lang="en-US" altLang="es-MX" smtClean="0"/>
          </a:p>
          <a:p>
            <a:pPr>
              <a:tabLst>
                <a:tab pos="1238250" algn="l"/>
                <a:tab pos="2286000" algn="l"/>
              </a:tabLst>
            </a:pPr>
            <a:r>
              <a:rPr lang="en-US" altLang="es-MX" sz="2800" smtClean="0"/>
              <a:t>Conectivos condicionales:</a:t>
            </a:r>
          </a:p>
          <a:p>
            <a:pPr marL="484188" lvl="1" indent="0">
              <a:buFontTx/>
              <a:buNone/>
              <a:tabLst>
                <a:tab pos="1238250" algn="l"/>
                <a:tab pos="2286000" algn="l"/>
              </a:tabLst>
            </a:pPr>
            <a:r>
              <a:rPr lang="en-US" altLang="es-MX" sz="2000" b="1" smtClean="0"/>
              <a:t>   sh    csh/tcsh	Operador</a:t>
            </a:r>
          </a:p>
          <a:p>
            <a:pPr marL="484188" lvl="1" indent="0">
              <a:buFontTx/>
              <a:buNone/>
              <a:tabLst>
                <a:tab pos="1238250" algn="l"/>
                <a:tab pos="2286000" algn="l"/>
              </a:tabLst>
            </a:pPr>
            <a:r>
              <a:rPr lang="en-US" altLang="es-MX" sz="2000" smtClean="0"/>
              <a:t>  ! 	    !	   not</a:t>
            </a:r>
          </a:p>
          <a:p>
            <a:pPr marL="484188" lvl="1" indent="0">
              <a:buFontTx/>
              <a:buNone/>
              <a:tabLst>
                <a:tab pos="1238250" algn="l"/>
                <a:tab pos="2286000" algn="l"/>
              </a:tabLst>
            </a:pPr>
            <a:r>
              <a:rPr lang="en-US" altLang="es-MX" sz="2000" smtClean="0"/>
              <a:t> -a	    &amp;&amp;	   and</a:t>
            </a:r>
          </a:p>
          <a:p>
            <a:pPr marL="484188" lvl="1" indent="0">
              <a:buFontTx/>
              <a:buNone/>
              <a:tabLst>
                <a:tab pos="1238250" algn="l"/>
                <a:tab pos="2286000" algn="l"/>
              </a:tabLst>
            </a:pPr>
            <a:r>
              <a:rPr lang="en-US" altLang="es-MX" sz="2000" smtClean="0"/>
              <a:t> -o	    ||	   or	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6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6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63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63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63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638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Estructuras de control de flujo</a:t>
            </a:r>
          </a:p>
        </p:txBody>
      </p:sp>
      <p:sp>
        <p:nvSpPr>
          <p:cNvPr id="51203" name="AutoShape 1027"/>
          <p:cNvSpPr>
            <a:spLocks noGrp="1" noChangeArrowheads="1"/>
          </p:cNvSpPr>
          <p:nvPr>
            <p:ph type="body" idx="1"/>
          </p:nvPr>
        </p:nvSpPr>
        <p:spPr>
          <a:xfrm>
            <a:off x="511175" y="1381125"/>
            <a:ext cx="8123238" cy="5005388"/>
          </a:xfrm>
          <a:noFill/>
        </p:spPr>
        <p:txBody>
          <a:bodyPr/>
          <a:lstStyle/>
          <a:p>
            <a:pPr>
              <a:buFontTx/>
              <a:buNone/>
            </a:pPr>
            <a:r>
              <a:rPr lang="en-US" altLang="es-MX" sz="2800" smtClean="0"/>
              <a:t>Secuenciales</a:t>
            </a:r>
          </a:p>
          <a:p>
            <a:pPr marL="1238250" lvl="1">
              <a:buFontTx/>
              <a:buNone/>
            </a:pPr>
            <a:r>
              <a:rPr lang="en-US" altLang="es-MX" sz="2400" smtClean="0"/>
              <a:t>( ... )</a:t>
            </a:r>
          </a:p>
          <a:p>
            <a:pPr marL="1238250" lvl="1">
              <a:buFontTx/>
              <a:buNone/>
            </a:pPr>
            <a:r>
              <a:rPr lang="en-US" altLang="es-MX" sz="2400" smtClean="0"/>
              <a:t>;</a:t>
            </a:r>
          </a:p>
          <a:p>
            <a:pPr marL="1238250" lvl="1">
              <a:buFontTx/>
              <a:buNone/>
            </a:pPr>
            <a:r>
              <a:rPr lang="en-US" altLang="es-MX" sz="2400" smtClean="0"/>
              <a:t>|</a:t>
            </a:r>
          </a:p>
          <a:p>
            <a:pPr marL="1238250" lvl="1">
              <a:buFontTx/>
              <a:buNone/>
            </a:pPr>
            <a:r>
              <a:rPr lang="en-US" altLang="es-MX" sz="2400" smtClean="0"/>
              <a:t>&amp;&amp;, ||</a:t>
            </a:r>
          </a:p>
          <a:p>
            <a:pPr>
              <a:buFontTx/>
              <a:buNone/>
            </a:pPr>
            <a:r>
              <a:rPr lang="en-US" altLang="es-MX" sz="2800" smtClean="0"/>
              <a:t>Condicionales</a:t>
            </a:r>
          </a:p>
          <a:p>
            <a:pPr marL="1238250" lvl="1">
              <a:buFontTx/>
              <a:buNone/>
            </a:pPr>
            <a:r>
              <a:rPr lang="en-US" altLang="es-MX" sz="2400" smtClean="0"/>
              <a:t>if</a:t>
            </a:r>
          </a:p>
          <a:p>
            <a:pPr marL="1238250" lvl="1">
              <a:buFontTx/>
              <a:buNone/>
            </a:pPr>
            <a:r>
              <a:rPr lang="en-US" altLang="es-MX" sz="2400" smtClean="0"/>
              <a:t>case</a:t>
            </a:r>
          </a:p>
          <a:p>
            <a:pPr>
              <a:buFontTx/>
              <a:buNone/>
            </a:pPr>
            <a:r>
              <a:rPr lang="en-US" altLang="es-MX" sz="2800" smtClean="0"/>
              <a:t>Iteraciones</a:t>
            </a:r>
          </a:p>
          <a:p>
            <a:pPr marL="1238250" lvl="1">
              <a:buFontTx/>
              <a:buNone/>
            </a:pPr>
            <a:r>
              <a:rPr lang="en-US" altLang="es-MX" sz="2400" smtClean="0"/>
              <a:t>for</a:t>
            </a:r>
          </a:p>
          <a:p>
            <a:pPr marL="1238250" lvl="1">
              <a:buFontTx/>
              <a:buNone/>
            </a:pPr>
            <a:r>
              <a:rPr lang="en-US" altLang="es-MX" sz="2400" smtClean="0"/>
              <a:t>while</a:t>
            </a:r>
          </a:p>
          <a:p>
            <a:pPr marL="1238250" lvl="1">
              <a:buFontTx/>
              <a:buNone/>
            </a:pPr>
            <a:r>
              <a:rPr lang="en-US" altLang="es-MX" sz="2400" smtClean="0"/>
              <a:t>repeat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500"/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0" dur="500"/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3" dur="500"/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6" dur="500"/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9" dur="500"/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24" dur="500"/>
                                        <p:tgtEl>
                                          <p:spTgt spid="5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27" dur="500"/>
                                        <p:tgtEl>
                                          <p:spTgt spid="51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30" dur="500"/>
                                        <p:tgtEl>
                                          <p:spTgt spid="51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35" dur="500"/>
                                        <p:tgtEl>
                                          <p:spTgt spid="512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38" dur="500"/>
                                        <p:tgtEl>
                                          <p:spTgt spid="512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4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41" dur="500"/>
                                        <p:tgtEl>
                                          <p:spTgt spid="512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4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44" dur="500"/>
                                        <p:tgtEl>
                                          <p:spTgt spid="512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3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Estructuras de control de flujo</a:t>
            </a:r>
          </a:p>
        </p:txBody>
      </p:sp>
      <p:sp>
        <p:nvSpPr>
          <p:cNvPr id="18435" name="AutoShape 1027"/>
          <p:cNvSpPr>
            <a:spLocks noGrp="1" noChangeArrowheads="1"/>
          </p:cNvSpPr>
          <p:nvPr>
            <p:ph type="body" idx="1"/>
          </p:nvPr>
        </p:nvSpPr>
        <p:spPr>
          <a:xfrm>
            <a:off x="501650" y="1177925"/>
            <a:ext cx="8142288" cy="5340350"/>
          </a:xfrm>
          <a:noFill/>
        </p:spPr>
        <p:txBody>
          <a:bodyPr/>
          <a:lstStyle/>
          <a:p>
            <a:pPr marL="0" indent="0" defTabSz="1524000">
              <a:buFontTx/>
              <a:buNone/>
              <a:tabLst>
                <a:tab pos="381000" algn="l"/>
                <a:tab pos="2000250" algn="l"/>
                <a:tab pos="3429000" algn="l"/>
              </a:tabLst>
            </a:pPr>
            <a:r>
              <a:rPr lang="en-US" altLang="es-MX" sz="2000" b="1" smtClean="0"/>
              <a:t>Estructura           </a:t>
            </a:r>
            <a:r>
              <a:rPr lang="en-US" altLang="es-MX" sz="2000" b="1" i="1" smtClean="0"/>
              <a:t>sh (bsh)	   csh</a:t>
            </a:r>
            <a:endParaRPr lang="en-US" altLang="es-MX" sz="2000" b="1" smtClean="0"/>
          </a:p>
          <a:p>
            <a:pPr marL="0" indent="0" defTabSz="1524000">
              <a:buFontTx/>
              <a:buNone/>
              <a:tabLst>
                <a:tab pos="381000" algn="l"/>
                <a:tab pos="2000250" algn="l"/>
                <a:tab pos="3429000" algn="l"/>
              </a:tabLst>
            </a:pPr>
            <a:r>
              <a:rPr lang="en-US" altLang="es-MX" sz="2000" b="1" smtClean="0"/>
              <a:t>	</a:t>
            </a:r>
            <a:r>
              <a:rPr lang="en-US" altLang="es-MX" sz="2000" smtClean="0"/>
              <a:t>IF	if [...]	if (...) then</a:t>
            </a:r>
            <a:br>
              <a:rPr lang="en-US" altLang="es-MX" sz="2000" smtClean="0"/>
            </a:br>
            <a:r>
              <a:rPr lang="en-US" altLang="es-MX" sz="2000" smtClean="0"/>
              <a:t>	   THEN	then</a:t>
            </a:r>
            <a:br>
              <a:rPr lang="en-US" altLang="es-MX" sz="2000" smtClean="0"/>
            </a:br>
            <a:r>
              <a:rPr lang="en-US" altLang="es-MX" sz="2000" smtClean="0"/>
              <a:t>	ELSE	else	else</a:t>
            </a:r>
            <a:br>
              <a:rPr lang="en-US" altLang="es-MX" sz="2000" smtClean="0"/>
            </a:br>
            <a:r>
              <a:rPr lang="en-US" altLang="es-MX" sz="2000" smtClean="0"/>
              <a:t>	ENDIF	fi	endif</a:t>
            </a:r>
          </a:p>
          <a:p>
            <a:pPr marL="0" indent="0" defTabSz="1524000">
              <a:buFontTx/>
              <a:buNone/>
              <a:tabLst>
                <a:tab pos="381000" algn="l"/>
                <a:tab pos="2000250" algn="l"/>
                <a:tab pos="3429000" algn="l"/>
              </a:tabLst>
            </a:pPr>
            <a:r>
              <a:rPr lang="en-US" altLang="es-MX" sz="2000" smtClean="0"/>
              <a:t>	CASE	case	switch</a:t>
            </a:r>
            <a:br>
              <a:rPr lang="en-US" altLang="es-MX" sz="2000" smtClean="0"/>
            </a:br>
            <a:r>
              <a:rPr lang="en-US" altLang="es-MX" sz="2000" smtClean="0"/>
              <a:t>		   valor)	    valor:</a:t>
            </a:r>
            <a:br>
              <a:rPr lang="en-US" altLang="es-MX" sz="2000" smtClean="0"/>
            </a:br>
            <a:r>
              <a:rPr lang="en-US" altLang="es-MX" sz="2000" smtClean="0"/>
              <a:t>		   ;;	    breaksw</a:t>
            </a:r>
            <a:br>
              <a:rPr lang="en-US" altLang="es-MX" sz="2000" smtClean="0"/>
            </a:br>
            <a:r>
              <a:rPr lang="en-US" altLang="es-MX" sz="2000" smtClean="0"/>
              <a:t>		   *)	    default:</a:t>
            </a:r>
            <a:br>
              <a:rPr lang="en-US" altLang="es-MX" sz="2000" smtClean="0"/>
            </a:br>
            <a:r>
              <a:rPr lang="en-US" altLang="es-MX" sz="2000" smtClean="0"/>
              <a:t>		esac	endsw</a:t>
            </a:r>
          </a:p>
          <a:p>
            <a:pPr marL="0" indent="0" defTabSz="1524000">
              <a:buFontTx/>
              <a:buNone/>
              <a:tabLst>
                <a:tab pos="381000" algn="l"/>
                <a:tab pos="2000250" algn="l"/>
                <a:tab pos="3429000" algn="l"/>
              </a:tabLst>
            </a:pPr>
            <a:r>
              <a:rPr lang="en-US" altLang="es-MX" sz="2000" smtClean="0"/>
              <a:t>	FOR	for	foreach</a:t>
            </a:r>
            <a:br>
              <a:rPr lang="en-US" altLang="es-MX" sz="2000" smtClean="0"/>
            </a:br>
            <a:r>
              <a:rPr lang="en-US" altLang="es-MX" sz="2000" smtClean="0"/>
              <a:t>		do	</a:t>
            </a:r>
            <a:br>
              <a:rPr lang="en-US" altLang="es-MX" sz="2000" smtClean="0"/>
            </a:br>
            <a:r>
              <a:rPr lang="en-US" altLang="es-MX" sz="2000" smtClean="0"/>
              <a:t>		done	end</a:t>
            </a:r>
          </a:p>
          <a:p>
            <a:pPr marL="0" indent="0" defTabSz="1524000">
              <a:buFontTx/>
              <a:buNone/>
              <a:tabLst>
                <a:tab pos="381000" algn="l"/>
                <a:tab pos="2000250" algn="l"/>
                <a:tab pos="3429000" algn="l"/>
              </a:tabLst>
            </a:pPr>
            <a:r>
              <a:rPr lang="en-US" altLang="es-MX" sz="2000" smtClean="0"/>
              <a:t>	WHILE	while	while</a:t>
            </a:r>
            <a:br>
              <a:rPr lang="en-US" altLang="es-MX" sz="2000" smtClean="0"/>
            </a:br>
            <a:r>
              <a:rPr lang="en-US" altLang="es-MX" sz="2000" smtClean="0"/>
              <a:t>		do</a:t>
            </a:r>
            <a:br>
              <a:rPr lang="en-US" altLang="es-MX" sz="2000" smtClean="0"/>
            </a:br>
            <a:r>
              <a:rPr lang="en-US" altLang="es-MX" sz="2000" smtClean="0"/>
              <a:t>		done	end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" dur="500"/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Comando </a:t>
            </a:r>
            <a:r>
              <a:rPr lang="en-US" i="1" smtClean="0"/>
              <a:t>test</a:t>
            </a:r>
          </a:p>
        </p:txBody>
      </p:sp>
      <p:sp>
        <p:nvSpPr>
          <p:cNvPr id="53251" name="AutoShape 2051"/>
          <p:cNvSpPr>
            <a:spLocks noGrp="1" noChangeArrowheads="1"/>
          </p:cNvSpPr>
          <p:nvPr>
            <p:ph type="body" idx="1"/>
          </p:nvPr>
        </p:nvSpPr>
        <p:spPr>
          <a:xfrm>
            <a:off x="523875" y="1182688"/>
            <a:ext cx="8364538" cy="5216525"/>
          </a:xfrm>
          <a:noFill/>
        </p:spPr>
        <p:txBody>
          <a:bodyPr/>
          <a:lstStyle/>
          <a:p>
            <a:pPr>
              <a:buFontTx/>
              <a:buNone/>
            </a:pPr>
            <a:r>
              <a:rPr lang="en-US" altLang="es-MX" sz="2600" b="1" i="1" u="sng" dirty="0" smtClean="0"/>
              <a:t>%  </a:t>
            </a:r>
            <a:r>
              <a:rPr lang="en-US" altLang="es-MX" sz="2600" dirty="0" smtClean="0"/>
              <a:t>ls </a:t>
            </a:r>
            <a:r>
              <a:rPr lang="en-US" altLang="es-MX" sz="2600" dirty="0" smtClean="0"/>
              <a:t>-F </a:t>
            </a:r>
            <a:br>
              <a:rPr lang="en-US" altLang="es-MX" sz="2600" dirty="0" smtClean="0"/>
            </a:br>
            <a:r>
              <a:rPr lang="en-US" altLang="es-MX" sz="2600" dirty="0" smtClean="0"/>
              <a:t>bin/        filt.ppt*    mod2/    tmp01*       </a:t>
            </a:r>
          </a:p>
          <a:p>
            <a:pPr>
              <a:buFontTx/>
              <a:buNone/>
            </a:pPr>
            <a:r>
              <a:rPr lang="en-US" altLang="es-MX" sz="2600" b="1" i="1" u="sng" dirty="0" smtClean="0"/>
              <a:t>%  </a:t>
            </a:r>
            <a:r>
              <a:rPr lang="en-US" altLang="es-MX" sz="2600" i="1" dirty="0" smtClean="0"/>
              <a:t>set </a:t>
            </a:r>
            <a:r>
              <a:rPr lang="en-US" altLang="es-MX" sz="2600" dirty="0" err="1" smtClean="0"/>
              <a:t>nombre</a:t>
            </a:r>
            <a:r>
              <a:rPr lang="en-US" altLang="es-MX" sz="2600" dirty="0" smtClean="0"/>
              <a:t>="Pepe"                    </a:t>
            </a:r>
          </a:p>
          <a:p>
            <a:pPr>
              <a:buFontTx/>
              <a:buNone/>
            </a:pPr>
            <a:r>
              <a:rPr lang="en-US" altLang="es-MX" sz="2600" b="1" i="1" u="sng" dirty="0" smtClean="0"/>
              <a:t>%  </a:t>
            </a:r>
            <a:r>
              <a:rPr lang="en-US" altLang="es-MX" sz="2600" dirty="0" smtClean="0"/>
              <a:t>test </a:t>
            </a:r>
            <a:r>
              <a:rPr lang="en-US" altLang="es-MX" sz="2600" dirty="0" smtClean="0"/>
              <a:t>$</a:t>
            </a:r>
            <a:r>
              <a:rPr lang="en-US" altLang="es-MX" sz="2600" dirty="0" err="1" smtClean="0"/>
              <a:t>nombre</a:t>
            </a:r>
            <a:r>
              <a:rPr lang="en-US" altLang="es-MX" sz="2600" dirty="0" smtClean="0"/>
              <a:t>  =  "Luis" ; echo $status </a:t>
            </a:r>
          </a:p>
          <a:p>
            <a:pPr>
              <a:buFontTx/>
              <a:buNone/>
            </a:pPr>
            <a:r>
              <a:rPr lang="en-US" altLang="es-MX" sz="2600" dirty="0" smtClean="0"/>
              <a:t>	</a:t>
            </a:r>
            <a:r>
              <a:rPr lang="en-US" altLang="es-MX" sz="2600" i="1" dirty="0" smtClean="0"/>
              <a:t>1</a:t>
            </a:r>
          </a:p>
          <a:p>
            <a:pPr>
              <a:buFontTx/>
              <a:buNone/>
            </a:pPr>
            <a:r>
              <a:rPr lang="en-US" altLang="es-MX" sz="2600" b="1" i="1" u="sng" dirty="0" smtClean="0"/>
              <a:t>%  </a:t>
            </a:r>
            <a:r>
              <a:rPr lang="en-US" altLang="es-MX" sz="2600" dirty="0" smtClean="0"/>
              <a:t>test </a:t>
            </a:r>
            <a:r>
              <a:rPr lang="en-US" altLang="es-MX" sz="2600" dirty="0" smtClean="0"/>
              <a:t>$</a:t>
            </a:r>
            <a:r>
              <a:rPr lang="en-US" altLang="es-MX" sz="2600" dirty="0" err="1" smtClean="0"/>
              <a:t>nombre</a:t>
            </a:r>
            <a:r>
              <a:rPr lang="en-US" altLang="es-MX" sz="2600" dirty="0" smtClean="0"/>
              <a:t>  =  "Pepe" ; echo $status </a:t>
            </a:r>
          </a:p>
          <a:p>
            <a:pPr>
              <a:buFontTx/>
              <a:buNone/>
            </a:pPr>
            <a:r>
              <a:rPr lang="en-US" altLang="es-MX" sz="2600" dirty="0" smtClean="0"/>
              <a:t>	</a:t>
            </a:r>
            <a:r>
              <a:rPr lang="en-US" altLang="es-MX" sz="2600" i="1" dirty="0" smtClean="0"/>
              <a:t>0  </a:t>
            </a:r>
          </a:p>
          <a:p>
            <a:pPr>
              <a:buFontTx/>
              <a:buNone/>
            </a:pPr>
            <a:r>
              <a:rPr lang="en-US" altLang="es-MX" sz="2600" b="1" i="1" u="sng" dirty="0" smtClean="0"/>
              <a:t>%  </a:t>
            </a:r>
            <a:r>
              <a:rPr lang="en-US" altLang="es-MX" sz="2600" dirty="0" smtClean="0"/>
              <a:t>test </a:t>
            </a:r>
            <a:r>
              <a:rPr lang="en-US" altLang="es-MX" sz="2600" dirty="0" smtClean="0"/>
              <a:t>-r filt.ppt  ; echo $status</a:t>
            </a:r>
          </a:p>
          <a:p>
            <a:pPr>
              <a:buFontTx/>
              <a:buNone/>
            </a:pPr>
            <a:r>
              <a:rPr lang="en-US" altLang="es-MX" sz="2600" dirty="0" smtClean="0"/>
              <a:t>	</a:t>
            </a:r>
            <a:r>
              <a:rPr lang="en-US" altLang="es-MX" sz="2600" i="1" dirty="0" smtClean="0"/>
              <a:t>0 </a:t>
            </a:r>
          </a:p>
          <a:p>
            <a:pPr>
              <a:buFontTx/>
              <a:buNone/>
            </a:pPr>
            <a:r>
              <a:rPr lang="en-US" altLang="es-MX" sz="2600" b="1" i="1" u="sng" dirty="0" smtClean="0"/>
              <a:t>%  </a:t>
            </a:r>
            <a:r>
              <a:rPr lang="en-US" altLang="es-MX" sz="2600" dirty="0" smtClean="0"/>
              <a:t>test </a:t>
            </a:r>
            <a:r>
              <a:rPr lang="en-US" altLang="es-MX" sz="2600" dirty="0" smtClean="0"/>
              <a:t>-d bin; echo $status</a:t>
            </a:r>
          </a:p>
          <a:p>
            <a:pPr>
              <a:buFontTx/>
              <a:buNone/>
            </a:pPr>
            <a:r>
              <a:rPr lang="en-US" altLang="es-MX" sz="2600" dirty="0" smtClean="0"/>
              <a:t>	</a:t>
            </a:r>
            <a:r>
              <a:rPr lang="en-US" altLang="es-MX" sz="2600" i="1" dirty="0" smtClean="0"/>
              <a:t>0                                         </a:t>
            </a:r>
          </a:p>
          <a:p>
            <a:pPr>
              <a:buFontTx/>
              <a:buNone/>
            </a:pPr>
            <a:r>
              <a:rPr lang="en-US" altLang="es-MX" sz="2600" b="1" i="1" u="sng" dirty="0" smtClean="0"/>
              <a:t>%</a:t>
            </a:r>
            <a:r>
              <a:rPr lang="en-US" altLang="es-MX" sz="2600" i="1" dirty="0" smtClean="0"/>
              <a:t> 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500"/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2" dur="500"/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7" dur="500"/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22" dur="500"/>
                                        <p:tgtEl>
                                          <p:spTgt spid="5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27" dur="500"/>
                                        <p:tgtEl>
                                          <p:spTgt spid="53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32" dur="500"/>
                                        <p:tgtEl>
                                          <p:spTgt spid="53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37" dur="500"/>
                                        <p:tgtEl>
                                          <p:spTgt spid="53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42" dur="500"/>
                                        <p:tgtEl>
                                          <p:spTgt spid="53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47" dur="500"/>
                                        <p:tgtEl>
                                          <p:spTgt spid="532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52" dur="500"/>
                                        <p:tgtEl>
                                          <p:spTgt spid="532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57" dur="500"/>
                                        <p:tgtEl>
                                          <p:spTgt spid="532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1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6670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El </a:t>
            </a:r>
            <a:r>
              <a:rPr lang="en-US" i="1" dirty="0" smtClean="0"/>
              <a:t>shell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lenguaje</a:t>
            </a:r>
            <a:r>
              <a:rPr lang="en-US" dirty="0" smtClean="0"/>
              <a:t> de </a:t>
            </a:r>
            <a:r>
              <a:rPr lang="en-US" dirty="0" err="1" smtClean="0"/>
              <a:t>programación</a:t>
            </a:r>
            <a:endParaRPr lang="en-US" dirty="0" smtClean="0"/>
          </a:p>
        </p:txBody>
      </p:sp>
      <p:sp>
        <p:nvSpPr>
          <p:cNvPr id="34819" name="AutoShape 3"/>
          <p:cNvSpPr>
            <a:spLocks noGrp="1" noChangeArrowheads="1"/>
          </p:cNvSpPr>
          <p:nvPr>
            <p:ph type="body" idx="1"/>
          </p:nvPr>
        </p:nvSpPr>
        <p:spPr>
          <a:xfrm>
            <a:off x="501650" y="2082800"/>
            <a:ext cx="8047038" cy="3960813"/>
          </a:xfrm>
          <a:noFill/>
        </p:spPr>
        <p:txBody>
          <a:bodyPr/>
          <a:lstStyle/>
          <a:p>
            <a:pPr>
              <a:buFontTx/>
              <a:buNone/>
            </a:pPr>
            <a:r>
              <a:rPr lang="en-US" altLang="es-MX" sz="3200" smtClean="0"/>
              <a:t>¿Cuándo </a:t>
            </a:r>
            <a:r>
              <a:rPr lang="en-US" altLang="es-MX" sz="3200" i="1" smtClean="0"/>
              <a:t>no</a:t>
            </a:r>
            <a:r>
              <a:rPr lang="en-US" altLang="es-MX" sz="3200" smtClean="0"/>
              <a:t> programar en </a:t>
            </a:r>
            <a:r>
              <a:rPr lang="en-US" altLang="es-MX" sz="3200" i="1" smtClean="0"/>
              <a:t>shell</a:t>
            </a:r>
            <a:r>
              <a:rPr lang="en-US" altLang="es-MX" sz="3200" smtClean="0"/>
              <a:t>?</a:t>
            </a:r>
            <a:br>
              <a:rPr lang="en-US" altLang="es-MX" sz="3200" smtClean="0"/>
            </a:br>
            <a:endParaRPr lang="en-US" altLang="es-MX" smtClean="0"/>
          </a:p>
          <a:p>
            <a:pPr lvl="1"/>
            <a:r>
              <a:rPr lang="en-US" altLang="es-MX" sz="2800" smtClean="0"/>
              <a:t>Cuando la tarea es muy compleja</a:t>
            </a:r>
          </a:p>
          <a:p>
            <a:pPr lvl="1"/>
            <a:r>
              <a:rPr lang="en-US" altLang="es-MX" sz="2800" smtClean="0"/>
              <a:t>Cuando se requiere mucha eficiencia</a:t>
            </a:r>
          </a:p>
          <a:p>
            <a:pPr lvl="1"/>
            <a:r>
              <a:rPr lang="en-US" altLang="es-MX" sz="2800" smtClean="0"/>
              <a:t>Cuando se desarrolla para un ambiente de </a:t>
            </a:r>
            <a:r>
              <a:rPr lang="en-US" altLang="es-MX" sz="2800" i="1" smtClean="0"/>
              <a:t>hardware</a:t>
            </a:r>
            <a:r>
              <a:rPr lang="en-US" altLang="es-MX" sz="2800" smtClean="0"/>
              <a:t> distinto.</a:t>
            </a:r>
          </a:p>
          <a:p>
            <a:pPr lvl="1"/>
            <a:r>
              <a:rPr lang="en-US" altLang="es-MX" sz="2800" smtClean="0"/>
              <a:t>Cuando la tarea a resolver hace uso intensivo de operaciones aritméticas.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0" dur="500"/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3" dur="500"/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6" dur="500"/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9" dur="500"/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692150" y="296863"/>
            <a:ext cx="7759700" cy="1130300"/>
          </a:xfrm>
          <a:ln cap="flat">
            <a:solidFill>
              <a:schemeClr val="bg2"/>
            </a:solidFill>
          </a:ln>
        </p:spPr>
        <p:txBody>
          <a:bodyPr/>
          <a:lstStyle/>
          <a:p>
            <a:pPr>
              <a:defRPr/>
            </a:pPr>
            <a:r>
              <a:rPr lang="en-US" smtClean="0"/>
              <a:t>Comando </a:t>
            </a:r>
            <a:r>
              <a:rPr lang="en-US" i="1" smtClean="0"/>
              <a:t>if then else</a:t>
            </a:r>
          </a:p>
        </p:txBody>
      </p:sp>
      <p:sp>
        <p:nvSpPr>
          <p:cNvPr id="21507" name="AutoShape 3"/>
          <p:cNvSpPr>
            <a:spLocks noChangeArrowheads="1"/>
          </p:cNvSpPr>
          <p:nvPr/>
        </p:nvSpPr>
        <p:spPr bwMode="auto">
          <a:xfrm>
            <a:off x="2293938" y="3328988"/>
            <a:ext cx="1352550" cy="1212850"/>
          </a:xfrm>
          <a:prstGeom prst="diamond">
            <a:avLst/>
          </a:prstGeom>
          <a:noFill/>
          <a:ln w="254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>
            <a:lvl1pPr>
              <a:defRPr sz="1600">
                <a:solidFill>
                  <a:schemeClr val="bg2"/>
                </a:solidFill>
                <a:latin typeface="Times New Roman" charset="0"/>
              </a:defRPr>
            </a:lvl1pPr>
            <a:lvl2pPr marL="742950" indent="-285750">
              <a:defRPr sz="1600">
                <a:solidFill>
                  <a:schemeClr val="bg2"/>
                </a:solidFill>
                <a:latin typeface="Times New Roman" charset="0"/>
              </a:defRPr>
            </a:lvl2pPr>
            <a:lvl3pPr marL="1143000" indent="-228600">
              <a:defRPr sz="1600">
                <a:solidFill>
                  <a:schemeClr val="bg2"/>
                </a:solidFill>
                <a:latin typeface="Times New Roman" charset="0"/>
              </a:defRPr>
            </a:lvl3pPr>
            <a:lvl4pPr marL="1600200" indent="-228600">
              <a:defRPr sz="1600">
                <a:solidFill>
                  <a:schemeClr val="bg2"/>
                </a:solidFill>
                <a:latin typeface="Times New Roman" charset="0"/>
              </a:defRPr>
            </a:lvl4pPr>
            <a:lvl5pPr marL="2057400" indent="-228600">
              <a:defRPr sz="1600">
                <a:solidFill>
                  <a:schemeClr val="bg2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2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2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2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2"/>
                </a:solidFill>
                <a:latin typeface="Times New Roman" charset="0"/>
              </a:defRPr>
            </a:lvl9pPr>
          </a:lstStyle>
          <a:p>
            <a:pPr algn="ctr"/>
            <a:r>
              <a:rPr lang="en-US" altLang="es-MX" i="1">
                <a:effectLst/>
              </a:rPr>
              <a:t>if</a:t>
            </a:r>
          </a:p>
        </p:txBody>
      </p:sp>
      <p:sp>
        <p:nvSpPr>
          <p:cNvPr id="55300" name="Line 4"/>
          <p:cNvSpPr>
            <a:spLocks noChangeShapeType="1"/>
          </p:cNvSpPr>
          <p:nvPr/>
        </p:nvSpPr>
        <p:spPr bwMode="auto">
          <a:xfrm flipV="1">
            <a:off x="2970213" y="2660650"/>
            <a:ext cx="0" cy="671513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s-MX"/>
          </a:p>
        </p:txBody>
      </p:sp>
      <p:sp>
        <p:nvSpPr>
          <p:cNvPr id="55301" name="Line 5"/>
          <p:cNvSpPr>
            <a:spLocks noChangeShapeType="1"/>
          </p:cNvSpPr>
          <p:nvPr/>
        </p:nvSpPr>
        <p:spPr bwMode="auto">
          <a:xfrm>
            <a:off x="2992438" y="2663825"/>
            <a:ext cx="1273175" cy="0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s-MX"/>
          </a:p>
        </p:txBody>
      </p:sp>
      <p:sp>
        <p:nvSpPr>
          <p:cNvPr id="55302" name="Line 6"/>
          <p:cNvSpPr>
            <a:spLocks noChangeShapeType="1"/>
          </p:cNvSpPr>
          <p:nvPr/>
        </p:nvSpPr>
        <p:spPr bwMode="auto">
          <a:xfrm>
            <a:off x="2992438" y="5203825"/>
            <a:ext cx="1273175" cy="0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s-MX"/>
          </a:p>
        </p:txBody>
      </p:sp>
      <p:sp>
        <p:nvSpPr>
          <p:cNvPr id="55303" name="Line 7"/>
          <p:cNvSpPr>
            <a:spLocks noChangeShapeType="1"/>
          </p:cNvSpPr>
          <p:nvPr/>
        </p:nvSpPr>
        <p:spPr bwMode="auto">
          <a:xfrm flipV="1">
            <a:off x="2970213" y="4545013"/>
            <a:ext cx="0" cy="671512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s-MX"/>
          </a:p>
        </p:txBody>
      </p:sp>
      <p:sp>
        <p:nvSpPr>
          <p:cNvPr id="21512" name="AutoShape 8"/>
          <p:cNvSpPr>
            <a:spLocks noChangeArrowheads="1"/>
          </p:cNvSpPr>
          <p:nvPr/>
        </p:nvSpPr>
        <p:spPr bwMode="auto">
          <a:xfrm>
            <a:off x="4291013" y="2284413"/>
            <a:ext cx="1422400" cy="760412"/>
          </a:xfrm>
          <a:prstGeom prst="roundRect">
            <a:avLst>
              <a:gd name="adj" fmla="val 12495"/>
            </a:avLst>
          </a:prstGeom>
          <a:noFill/>
          <a:ln w="254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>
            <a:lvl1pPr>
              <a:defRPr sz="1600">
                <a:solidFill>
                  <a:schemeClr val="bg2"/>
                </a:solidFill>
                <a:latin typeface="Times New Roman" charset="0"/>
              </a:defRPr>
            </a:lvl1pPr>
            <a:lvl2pPr marL="742950" indent="-285750">
              <a:defRPr sz="1600">
                <a:solidFill>
                  <a:schemeClr val="bg2"/>
                </a:solidFill>
                <a:latin typeface="Times New Roman" charset="0"/>
              </a:defRPr>
            </a:lvl2pPr>
            <a:lvl3pPr marL="1143000" indent="-228600">
              <a:defRPr sz="1600">
                <a:solidFill>
                  <a:schemeClr val="bg2"/>
                </a:solidFill>
                <a:latin typeface="Times New Roman" charset="0"/>
              </a:defRPr>
            </a:lvl3pPr>
            <a:lvl4pPr marL="1600200" indent="-228600">
              <a:defRPr sz="1600">
                <a:solidFill>
                  <a:schemeClr val="bg2"/>
                </a:solidFill>
                <a:latin typeface="Times New Roman" charset="0"/>
              </a:defRPr>
            </a:lvl4pPr>
            <a:lvl5pPr marL="2057400" indent="-228600">
              <a:defRPr sz="1600">
                <a:solidFill>
                  <a:schemeClr val="bg2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2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2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2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2"/>
                </a:solidFill>
                <a:latin typeface="Times New Roman" charset="0"/>
              </a:defRPr>
            </a:lvl9pPr>
          </a:lstStyle>
          <a:p>
            <a:pPr algn="ctr"/>
            <a:r>
              <a:rPr lang="en-US" altLang="es-MX" i="1">
                <a:effectLst/>
              </a:rPr>
              <a:t>Acciones then</a:t>
            </a:r>
          </a:p>
        </p:txBody>
      </p:sp>
      <p:sp>
        <p:nvSpPr>
          <p:cNvPr id="21513" name="AutoShape 9"/>
          <p:cNvSpPr>
            <a:spLocks noChangeArrowheads="1"/>
          </p:cNvSpPr>
          <p:nvPr/>
        </p:nvSpPr>
        <p:spPr bwMode="auto">
          <a:xfrm>
            <a:off x="4291013" y="4822825"/>
            <a:ext cx="1422400" cy="760413"/>
          </a:xfrm>
          <a:prstGeom prst="roundRect">
            <a:avLst>
              <a:gd name="adj" fmla="val 12495"/>
            </a:avLst>
          </a:prstGeom>
          <a:noFill/>
          <a:ln w="254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>
            <a:lvl1pPr>
              <a:defRPr sz="1600">
                <a:solidFill>
                  <a:schemeClr val="bg2"/>
                </a:solidFill>
                <a:latin typeface="Times New Roman" charset="0"/>
              </a:defRPr>
            </a:lvl1pPr>
            <a:lvl2pPr marL="742950" indent="-285750">
              <a:defRPr sz="1600">
                <a:solidFill>
                  <a:schemeClr val="bg2"/>
                </a:solidFill>
                <a:latin typeface="Times New Roman" charset="0"/>
              </a:defRPr>
            </a:lvl2pPr>
            <a:lvl3pPr marL="1143000" indent="-228600">
              <a:defRPr sz="1600">
                <a:solidFill>
                  <a:schemeClr val="bg2"/>
                </a:solidFill>
                <a:latin typeface="Times New Roman" charset="0"/>
              </a:defRPr>
            </a:lvl3pPr>
            <a:lvl4pPr marL="1600200" indent="-228600">
              <a:defRPr sz="1600">
                <a:solidFill>
                  <a:schemeClr val="bg2"/>
                </a:solidFill>
                <a:latin typeface="Times New Roman" charset="0"/>
              </a:defRPr>
            </a:lvl4pPr>
            <a:lvl5pPr marL="2057400" indent="-228600">
              <a:defRPr sz="1600">
                <a:solidFill>
                  <a:schemeClr val="bg2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2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2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2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2"/>
                </a:solidFill>
                <a:latin typeface="Times New Roman" charset="0"/>
              </a:defRPr>
            </a:lvl9pPr>
          </a:lstStyle>
          <a:p>
            <a:pPr algn="ctr"/>
            <a:r>
              <a:rPr lang="en-US" altLang="es-MX" i="1">
                <a:effectLst/>
              </a:rPr>
              <a:t>Acciones else</a:t>
            </a:r>
          </a:p>
        </p:txBody>
      </p:sp>
      <p:sp>
        <p:nvSpPr>
          <p:cNvPr id="55306" name="Line 10"/>
          <p:cNvSpPr>
            <a:spLocks noChangeShapeType="1"/>
          </p:cNvSpPr>
          <p:nvPr/>
        </p:nvSpPr>
        <p:spPr bwMode="auto">
          <a:xfrm>
            <a:off x="1265238" y="3935413"/>
            <a:ext cx="985837" cy="0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s-MX"/>
          </a:p>
        </p:txBody>
      </p:sp>
      <p:sp>
        <p:nvSpPr>
          <p:cNvPr id="55307" name="Line 11"/>
          <p:cNvSpPr>
            <a:spLocks noChangeShapeType="1"/>
          </p:cNvSpPr>
          <p:nvPr/>
        </p:nvSpPr>
        <p:spPr bwMode="auto">
          <a:xfrm>
            <a:off x="5748338" y="2663825"/>
            <a:ext cx="933450" cy="0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s-MX"/>
          </a:p>
        </p:txBody>
      </p:sp>
      <p:sp>
        <p:nvSpPr>
          <p:cNvPr id="55308" name="Line 12"/>
          <p:cNvSpPr>
            <a:spLocks noChangeShapeType="1"/>
          </p:cNvSpPr>
          <p:nvPr/>
        </p:nvSpPr>
        <p:spPr bwMode="auto">
          <a:xfrm>
            <a:off x="5748338" y="5203825"/>
            <a:ext cx="950912" cy="0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s-MX"/>
          </a:p>
        </p:txBody>
      </p:sp>
      <p:sp>
        <p:nvSpPr>
          <p:cNvPr id="55309" name="Line 13"/>
          <p:cNvSpPr>
            <a:spLocks noChangeShapeType="1"/>
          </p:cNvSpPr>
          <p:nvPr/>
        </p:nvSpPr>
        <p:spPr bwMode="auto">
          <a:xfrm flipV="1">
            <a:off x="6711950" y="4248150"/>
            <a:ext cx="0" cy="958850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s-MX"/>
          </a:p>
        </p:txBody>
      </p:sp>
      <p:sp>
        <p:nvSpPr>
          <p:cNvPr id="55310" name="Line 14"/>
          <p:cNvSpPr>
            <a:spLocks noChangeShapeType="1"/>
          </p:cNvSpPr>
          <p:nvPr/>
        </p:nvSpPr>
        <p:spPr bwMode="auto">
          <a:xfrm flipV="1">
            <a:off x="6711950" y="2643188"/>
            <a:ext cx="0" cy="1001712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s-MX"/>
          </a:p>
        </p:txBody>
      </p:sp>
      <p:sp>
        <p:nvSpPr>
          <p:cNvPr id="55311" name="Oval 15"/>
          <p:cNvSpPr>
            <a:spLocks noChangeArrowheads="1"/>
          </p:cNvSpPr>
          <p:nvPr/>
        </p:nvSpPr>
        <p:spPr bwMode="auto">
          <a:xfrm>
            <a:off x="6437313" y="3644900"/>
            <a:ext cx="549275" cy="603250"/>
          </a:xfrm>
          <a:prstGeom prst="ellips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s-MX"/>
          </a:p>
        </p:txBody>
      </p:sp>
      <p:sp>
        <p:nvSpPr>
          <p:cNvPr id="55312" name="Line 16"/>
          <p:cNvSpPr>
            <a:spLocks noChangeShapeType="1"/>
          </p:cNvSpPr>
          <p:nvPr/>
        </p:nvSpPr>
        <p:spPr bwMode="auto">
          <a:xfrm>
            <a:off x="7029450" y="3946525"/>
            <a:ext cx="925513" cy="0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s-MX"/>
          </a:p>
        </p:txBody>
      </p:sp>
      <p:sp>
        <p:nvSpPr>
          <p:cNvPr id="21521" name="Rectangle 17"/>
          <p:cNvSpPr>
            <a:spLocks noChangeArrowheads="1"/>
          </p:cNvSpPr>
          <p:nvPr/>
        </p:nvSpPr>
        <p:spPr bwMode="auto">
          <a:xfrm>
            <a:off x="2932113" y="2241550"/>
            <a:ext cx="1211262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1600">
                <a:solidFill>
                  <a:schemeClr val="bg2"/>
                </a:solidFill>
                <a:latin typeface="Times New Roman" charset="0"/>
              </a:defRPr>
            </a:lvl1pPr>
            <a:lvl2pPr marL="742950" indent="-285750">
              <a:defRPr sz="1600">
                <a:solidFill>
                  <a:schemeClr val="bg2"/>
                </a:solidFill>
                <a:latin typeface="Times New Roman" charset="0"/>
              </a:defRPr>
            </a:lvl2pPr>
            <a:lvl3pPr marL="1143000" indent="-228600">
              <a:defRPr sz="1600">
                <a:solidFill>
                  <a:schemeClr val="bg2"/>
                </a:solidFill>
                <a:latin typeface="Times New Roman" charset="0"/>
              </a:defRPr>
            </a:lvl3pPr>
            <a:lvl4pPr marL="1600200" indent="-228600">
              <a:defRPr sz="1600">
                <a:solidFill>
                  <a:schemeClr val="bg2"/>
                </a:solidFill>
                <a:latin typeface="Times New Roman" charset="0"/>
              </a:defRPr>
            </a:lvl4pPr>
            <a:lvl5pPr marL="2057400" indent="-228600">
              <a:defRPr sz="1600">
                <a:solidFill>
                  <a:schemeClr val="bg2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2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2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2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2"/>
                </a:solidFill>
                <a:latin typeface="Times New Roman" charset="0"/>
              </a:defRPr>
            </a:lvl9pPr>
          </a:lstStyle>
          <a:p>
            <a:r>
              <a:rPr lang="en-US" altLang="es-MX" i="1">
                <a:effectLst/>
              </a:rPr>
              <a:t>Cond. cierta</a:t>
            </a:r>
          </a:p>
        </p:txBody>
      </p:sp>
      <p:sp>
        <p:nvSpPr>
          <p:cNvPr id="21522" name="Rectangle 18"/>
          <p:cNvSpPr>
            <a:spLocks noChangeArrowheads="1"/>
          </p:cNvSpPr>
          <p:nvPr/>
        </p:nvSpPr>
        <p:spPr bwMode="auto">
          <a:xfrm>
            <a:off x="2913063" y="5346700"/>
            <a:ext cx="1131887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1600">
                <a:solidFill>
                  <a:schemeClr val="bg2"/>
                </a:solidFill>
                <a:latin typeface="Times New Roman" charset="0"/>
              </a:defRPr>
            </a:lvl1pPr>
            <a:lvl2pPr marL="742950" indent="-285750">
              <a:defRPr sz="1600">
                <a:solidFill>
                  <a:schemeClr val="bg2"/>
                </a:solidFill>
                <a:latin typeface="Times New Roman" charset="0"/>
              </a:defRPr>
            </a:lvl2pPr>
            <a:lvl3pPr marL="1143000" indent="-228600">
              <a:defRPr sz="1600">
                <a:solidFill>
                  <a:schemeClr val="bg2"/>
                </a:solidFill>
                <a:latin typeface="Times New Roman" charset="0"/>
              </a:defRPr>
            </a:lvl3pPr>
            <a:lvl4pPr marL="1600200" indent="-228600">
              <a:defRPr sz="1600">
                <a:solidFill>
                  <a:schemeClr val="bg2"/>
                </a:solidFill>
                <a:latin typeface="Times New Roman" charset="0"/>
              </a:defRPr>
            </a:lvl4pPr>
            <a:lvl5pPr marL="2057400" indent="-228600">
              <a:defRPr sz="1600">
                <a:solidFill>
                  <a:schemeClr val="bg2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2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2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2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2"/>
                </a:solidFill>
                <a:latin typeface="Times New Roman" charset="0"/>
              </a:defRPr>
            </a:lvl9pPr>
          </a:lstStyle>
          <a:p>
            <a:r>
              <a:rPr lang="en-US" altLang="es-MX" i="1">
                <a:effectLst/>
              </a:rPr>
              <a:t>Cond. falsa</a:t>
            </a:r>
          </a:p>
        </p:txBody>
      </p:sp>
    </p:spTree>
  </p:cSld>
  <p:clrMapOvr>
    <a:masterClrMapping/>
  </p:clrMapOvr>
  <p:transition>
    <p:dissolv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AutoShape 1026"/>
          <p:cNvSpPr>
            <a:spLocks noGrp="1" noChangeArrowheads="1"/>
          </p:cNvSpPr>
          <p:nvPr>
            <p:ph type="body" idx="1"/>
          </p:nvPr>
        </p:nvSpPr>
        <p:spPr>
          <a:xfrm>
            <a:off x="476250" y="775960"/>
            <a:ext cx="8193088" cy="6068080"/>
          </a:xfrm>
          <a:noFill/>
        </p:spPr>
        <p:txBody>
          <a:bodyPr/>
          <a:lstStyle/>
          <a:p>
            <a:pPr>
              <a:buFontTx/>
              <a:buNone/>
            </a:pPr>
            <a:r>
              <a:rPr lang="en-US" altLang="es-MX" sz="1900" b="1" i="1" u="sng" dirty="0" smtClean="0"/>
              <a:t>% </a:t>
            </a:r>
            <a:r>
              <a:rPr lang="en-US" altLang="es-MX" sz="1900" dirty="0" smtClean="0"/>
              <a:t>more </a:t>
            </a:r>
            <a:r>
              <a:rPr lang="en-US" altLang="es-MX" sz="1900" dirty="0" err="1" smtClean="0"/>
              <a:t>Bienvenida</a:t>
            </a:r>
            <a:endParaRPr lang="en-US" altLang="es-MX" sz="1900" dirty="0" smtClean="0"/>
          </a:p>
          <a:p>
            <a:pPr>
              <a:buFontTx/>
              <a:buNone/>
            </a:pPr>
            <a:r>
              <a:rPr lang="en-US" altLang="es-MX" sz="1900" i="1" dirty="0" smtClean="0"/>
              <a:t>	#!/bin/</a:t>
            </a:r>
            <a:r>
              <a:rPr lang="en-US" altLang="es-MX" sz="1900" i="1" dirty="0" err="1" smtClean="0"/>
              <a:t>tcsh</a:t>
            </a:r>
            <a:r>
              <a:rPr lang="en-US" altLang="es-MX" sz="1900" i="1" dirty="0" smtClean="0"/>
              <a:t>                                       </a:t>
            </a:r>
          </a:p>
          <a:p>
            <a:pPr>
              <a:buFontTx/>
              <a:buNone/>
            </a:pPr>
            <a:r>
              <a:rPr lang="en-US" altLang="es-MX" sz="1900" i="1" dirty="0" smtClean="0"/>
              <a:t>	# </a:t>
            </a:r>
            <a:r>
              <a:rPr lang="en-US" altLang="es-MX" sz="1900" i="1" dirty="0" err="1" smtClean="0"/>
              <a:t>Bienvenida</a:t>
            </a:r>
            <a:r>
              <a:rPr lang="en-US" altLang="es-MX" sz="1900" i="1" dirty="0" smtClean="0"/>
              <a:t>.  </a:t>
            </a:r>
            <a:r>
              <a:rPr lang="en-US" altLang="es-MX" sz="1900" i="1" dirty="0" err="1" smtClean="0"/>
              <a:t>Despliega</a:t>
            </a:r>
            <a:r>
              <a:rPr lang="en-US" altLang="es-MX" sz="1900" i="1" dirty="0" smtClean="0"/>
              <a:t> </a:t>
            </a:r>
            <a:r>
              <a:rPr lang="en-US" altLang="es-MX" sz="1900" i="1" dirty="0" err="1" smtClean="0"/>
              <a:t>usuario</a:t>
            </a:r>
            <a:r>
              <a:rPr lang="en-US" altLang="es-MX" sz="1900" i="1" dirty="0" smtClean="0"/>
              <a:t>, </a:t>
            </a:r>
            <a:r>
              <a:rPr lang="en-US" altLang="es-MX" sz="1900" i="1" dirty="0" err="1" smtClean="0"/>
              <a:t>fecha</a:t>
            </a:r>
            <a:r>
              <a:rPr lang="en-US" altLang="es-MX" sz="1900" i="1" dirty="0" smtClean="0"/>
              <a:t> y who   </a:t>
            </a:r>
          </a:p>
          <a:p>
            <a:pPr>
              <a:buFontTx/>
              <a:buNone/>
            </a:pPr>
            <a:r>
              <a:rPr lang="en-US" altLang="es-MX" sz="1900" i="1" dirty="0" smtClean="0"/>
              <a:t>	echo "</a:t>
            </a:r>
            <a:r>
              <a:rPr lang="en-US" altLang="es-MX" sz="1900" i="1" dirty="0" err="1" smtClean="0"/>
              <a:t>Hola</a:t>
            </a:r>
            <a:r>
              <a:rPr lang="en-US" altLang="es-MX" sz="1900" i="1" dirty="0" smtClean="0"/>
              <a:t> ${USER}"                          </a:t>
            </a:r>
          </a:p>
          <a:p>
            <a:pPr>
              <a:buFontTx/>
              <a:buNone/>
            </a:pPr>
            <a:r>
              <a:rPr lang="en-US" altLang="es-MX" sz="1900" i="1" dirty="0" smtClean="0"/>
              <a:t>	echo "Hoy </a:t>
            </a:r>
            <a:r>
              <a:rPr lang="en-US" altLang="es-MX" sz="1900" i="1" dirty="0" err="1" smtClean="0"/>
              <a:t>es</a:t>
            </a:r>
            <a:r>
              <a:rPr lang="en-US" altLang="es-MX" sz="1900" i="1" dirty="0" smtClean="0"/>
              <a:t> `date`"                            </a:t>
            </a:r>
          </a:p>
          <a:p>
            <a:pPr>
              <a:buFontTx/>
              <a:buNone/>
            </a:pPr>
            <a:r>
              <a:rPr lang="en-US" altLang="es-MX" sz="1900" i="1" dirty="0" smtClean="0"/>
              <a:t>	echo "Y </a:t>
            </a:r>
            <a:r>
              <a:rPr lang="en-US" altLang="es-MX" sz="1900" i="1" dirty="0" err="1" smtClean="0"/>
              <a:t>trabajando</a:t>
            </a:r>
            <a:r>
              <a:rPr lang="en-US" altLang="es-MX" sz="1900" i="1" dirty="0" smtClean="0"/>
              <a:t> </a:t>
            </a:r>
            <a:r>
              <a:rPr lang="en-US" altLang="es-MX" sz="1900" i="1" dirty="0" err="1" smtClean="0"/>
              <a:t>contigo</a:t>
            </a:r>
            <a:r>
              <a:rPr lang="en-US" altLang="es-MX" sz="1900" i="1" dirty="0" smtClean="0"/>
              <a:t> </a:t>
            </a:r>
            <a:r>
              <a:rPr lang="en-US" altLang="es-MX" sz="1900" i="1" dirty="0" err="1" smtClean="0"/>
              <a:t>estan</a:t>
            </a:r>
            <a:r>
              <a:rPr lang="en-US" altLang="es-MX" sz="1900" i="1" dirty="0" smtClean="0"/>
              <a:t>:"              </a:t>
            </a:r>
          </a:p>
          <a:p>
            <a:pPr>
              <a:buFontTx/>
              <a:buNone/>
            </a:pPr>
            <a:r>
              <a:rPr lang="en-US" altLang="es-MX" sz="1900" i="1" dirty="0" smtClean="0"/>
              <a:t>	set count=`who | </a:t>
            </a:r>
            <a:r>
              <a:rPr lang="en-US" altLang="es-MX" sz="1900" i="1" dirty="0" err="1" smtClean="0"/>
              <a:t>wc</a:t>
            </a:r>
            <a:r>
              <a:rPr lang="en-US" altLang="es-MX" sz="1900" i="1" dirty="0" smtClean="0"/>
              <a:t> -l `                            </a:t>
            </a:r>
          </a:p>
          <a:p>
            <a:pPr>
              <a:buFontTx/>
              <a:buNone/>
            </a:pPr>
            <a:r>
              <a:rPr lang="en-US" altLang="es-MX" sz="1900" i="1" dirty="0" smtClean="0"/>
              <a:t>	if ( $count &lt;= 5 )  then                      </a:t>
            </a:r>
          </a:p>
          <a:p>
            <a:pPr>
              <a:buFontTx/>
              <a:buNone/>
            </a:pPr>
            <a:r>
              <a:rPr lang="en-US" altLang="es-MX" sz="1900" i="1" dirty="0" smtClean="0"/>
              <a:t>        who                                     </a:t>
            </a:r>
          </a:p>
          <a:p>
            <a:pPr>
              <a:buFontTx/>
              <a:buNone/>
            </a:pPr>
            <a:r>
              <a:rPr lang="en-US" altLang="es-MX" sz="1900" i="1" dirty="0" smtClean="0"/>
              <a:t>	else                                            </a:t>
            </a:r>
          </a:p>
          <a:p>
            <a:pPr>
              <a:buFontTx/>
              <a:buNone/>
            </a:pPr>
            <a:r>
              <a:rPr lang="en-US" altLang="es-MX" sz="1900" i="1" dirty="0" smtClean="0"/>
              <a:t>        echo "${count} personas"                </a:t>
            </a:r>
          </a:p>
          <a:p>
            <a:pPr>
              <a:buFontTx/>
              <a:buNone/>
            </a:pPr>
            <a:r>
              <a:rPr lang="en-US" altLang="es-MX" sz="1900" i="1" dirty="0" smtClean="0"/>
              <a:t>	</a:t>
            </a:r>
            <a:r>
              <a:rPr lang="en-US" altLang="es-MX" sz="1900" i="1" dirty="0" err="1" smtClean="0"/>
              <a:t>endif</a:t>
            </a:r>
            <a:r>
              <a:rPr lang="en-US" altLang="es-MX" sz="1900" i="1" dirty="0" smtClean="0"/>
              <a:t> </a:t>
            </a:r>
          </a:p>
          <a:p>
            <a:pPr>
              <a:buFontTx/>
              <a:buNone/>
            </a:pPr>
            <a:r>
              <a:rPr lang="en-US" altLang="es-MX" sz="1900" b="1" i="1" u="sng" dirty="0" smtClean="0"/>
              <a:t>% </a:t>
            </a:r>
            <a:r>
              <a:rPr lang="en-US" altLang="es-MX" sz="1900" dirty="0" err="1" smtClean="0"/>
              <a:t>chmod</a:t>
            </a:r>
            <a:r>
              <a:rPr lang="en-US" altLang="es-MX" sz="1900" dirty="0" smtClean="0"/>
              <a:t> </a:t>
            </a:r>
            <a:r>
              <a:rPr lang="en-US" altLang="es-MX" sz="1900" dirty="0" err="1" smtClean="0"/>
              <a:t>u+rx</a:t>
            </a:r>
            <a:r>
              <a:rPr lang="en-US" altLang="es-MX" sz="1900" dirty="0" smtClean="0"/>
              <a:t> </a:t>
            </a:r>
            <a:r>
              <a:rPr lang="en-US" altLang="es-MX" sz="1900" dirty="0" err="1" smtClean="0"/>
              <a:t>Bienvenida</a:t>
            </a:r>
            <a:r>
              <a:rPr lang="en-US" altLang="es-MX" sz="1900" dirty="0" smtClean="0"/>
              <a:t>                    </a:t>
            </a:r>
            <a:endParaRPr lang="en-US" altLang="es-MX" sz="1900" i="1" dirty="0" smtClean="0"/>
          </a:p>
          <a:p>
            <a:pPr>
              <a:buFontTx/>
              <a:buNone/>
            </a:pPr>
            <a:r>
              <a:rPr lang="en-US" altLang="es-MX" sz="1900" b="1" i="1" u="sng" dirty="0" smtClean="0"/>
              <a:t>% </a:t>
            </a:r>
            <a:r>
              <a:rPr lang="en-US" altLang="es-MX" sz="1900" dirty="0" err="1" smtClean="0"/>
              <a:t>Bienvenida</a:t>
            </a:r>
            <a:r>
              <a:rPr lang="en-US" altLang="es-MX" sz="1900" dirty="0" smtClean="0"/>
              <a:t> </a:t>
            </a:r>
            <a:r>
              <a:rPr lang="en-US" altLang="es-MX" sz="1900" i="1" dirty="0" smtClean="0"/>
              <a:t/>
            </a:r>
            <a:br>
              <a:rPr lang="en-US" altLang="es-MX" sz="1900" i="1" dirty="0" smtClean="0"/>
            </a:br>
            <a:r>
              <a:rPr lang="en-US" altLang="es-MX" sz="1900" i="1" dirty="0" err="1" smtClean="0"/>
              <a:t>Hola</a:t>
            </a:r>
            <a:r>
              <a:rPr lang="en-US" altLang="es-MX" sz="1900" i="1" dirty="0" smtClean="0"/>
              <a:t> Pedro</a:t>
            </a:r>
            <a:br>
              <a:rPr lang="en-US" altLang="es-MX" sz="1900" i="1" dirty="0" smtClean="0"/>
            </a:br>
            <a:r>
              <a:rPr lang="en-US" altLang="es-MX" sz="1900" i="1" dirty="0" smtClean="0"/>
              <a:t>Hoy </a:t>
            </a:r>
            <a:r>
              <a:rPr lang="en-US" altLang="es-MX" sz="1900" i="1" dirty="0" err="1" smtClean="0"/>
              <a:t>es</a:t>
            </a:r>
            <a:r>
              <a:rPr lang="en-US" altLang="es-MX" sz="1900" i="1" dirty="0" smtClean="0"/>
              <a:t> Tue Oct 31 18:41:15 CST 1995</a:t>
            </a:r>
            <a:br>
              <a:rPr lang="en-US" altLang="es-MX" sz="1900" i="1" dirty="0" smtClean="0"/>
            </a:br>
            <a:r>
              <a:rPr lang="en-US" altLang="es-MX" sz="1900" i="1" dirty="0" smtClean="0"/>
              <a:t>Y </a:t>
            </a:r>
            <a:r>
              <a:rPr lang="en-US" altLang="es-MX" sz="1900" i="1" dirty="0" err="1" smtClean="0"/>
              <a:t>trabajando</a:t>
            </a:r>
            <a:r>
              <a:rPr lang="en-US" altLang="es-MX" sz="1900" i="1" dirty="0" smtClean="0"/>
              <a:t> </a:t>
            </a:r>
            <a:r>
              <a:rPr lang="en-US" altLang="es-MX" sz="1900" i="1" dirty="0" err="1" smtClean="0"/>
              <a:t>contigo</a:t>
            </a:r>
            <a:r>
              <a:rPr lang="en-US" altLang="es-MX" sz="1900" i="1" dirty="0" smtClean="0"/>
              <a:t> </a:t>
            </a:r>
            <a:r>
              <a:rPr lang="en-US" altLang="es-MX" sz="1900" i="1" dirty="0" err="1" smtClean="0"/>
              <a:t>estan</a:t>
            </a:r>
            <a:r>
              <a:rPr lang="en-US" altLang="es-MX" sz="1900" i="1" dirty="0" smtClean="0"/>
              <a:t>:</a:t>
            </a:r>
            <a:br>
              <a:rPr lang="en-US" altLang="es-MX" sz="1900" i="1" dirty="0" smtClean="0"/>
            </a:br>
            <a:r>
              <a:rPr lang="en-US" altLang="es-MX" sz="1900" i="1" dirty="0" smtClean="0"/>
              <a:t>6 personas</a:t>
            </a:r>
          </a:p>
          <a:p>
            <a:pPr>
              <a:buFontTx/>
              <a:buNone/>
            </a:pPr>
            <a:r>
              <a:rPr lang="en-US" altLang="es-MX" sz="1900" b="1" i="1" u="sng" dirty="0" smtClean="0"/>
              <a:t>%</a:t>
            </a:r>
            <a:r>
              <a:rPr lang="en-US" altLang="es-MX" sz="1900" i="1" dirty="0" smtClean="0"/>
              <a:t> </a:t>
            </a:r>
          </a:p>
        </p:txBody>
      </p:sp>
      <p:sp>
        <p:nvSpPr>
          <p:cNvPr id="49155" name="Rectangle 1027"/>
          <p:cNvSpPr>
            <a:spLocks noGrp="1" noChangeArrowheads="1"/>
          </p:cNvSpPr>
          <p:nvPr>
            <p:ph type="title"/>
          </p:nvPr>
        </p:nvSpPr>
        <p:spPr>
          <a:xfrm>
            <a:off x="647700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mtClean="0"/>
              <a:t>Comando </a:t>
            </a:r>
            <a:r>
              <a:rPr lang="en-US" i="1" smtClean="0"/>
              <a:t>if then else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9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9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491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491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491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491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491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491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491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491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4915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2" dur="500"/>
                                        <p:tgtEl>
                                          <p:spTgt spid="4915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7" dur="500"/>
                                        <p:tgtEl>
                                          <p:spTgt spid="4915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2" dur="500"/>
                                        <p:tgtEl>
                                          <p:spTgt spid="4915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7" dur="500"/>
                                        <p:tgtEl>
                                          <p:spTgt spid="4915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4" grpId="0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723900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mtClean="0"/>
              <a:t>Comando </a:t>
            </a:r>
            <a:r>
              <a:rPr lang="en-US" i="1" smtClean="0"/>
              <a:t>if then else</a:t>
            </a:r>
          </a:p>
        </p:txBody>
      </p:sp>
      <p:sp>
        <p:nvSpPr>
          <p:cNvPr id="23555" name="AutoShape 3"/>
          <p:cNvSpPr>
            <a:spLocks noGrp="1" noChangeArrowheads="1"/>
          </p:cNvSpPr>
          <p:nvPr>
            <p:ph type="body" idx="1"/>
          </p:nvPr>
        </p:nvSpPr>
        <p:spPr>
          <a:xfrm>
            <a:off x="517525" y="713076"/>
            <a:ext cx="8186738" cy="6001762"/>
          </a:xfrm>
          <a:noFill/>
        </p:spPr>
        <p:txBody>
          <a:bodyPr/>
          <a:lstStyle/>
          <a:p>
            <a:pPr>
              <a:buFontTx/>
              <a:buNone/>
            </a:pPr>
            <a:r>
              <a:rPr lang="en-US" altLang="es-MX" sz="1700" i="1" u="sng" dirty="0" err="1" smtClean="0"/>
              <a:t>chen</a:t>
            </a:r>
            <a:r>
              <a:rPr lang="en-US" altLang="es-MX" sz="1700" i="1" u="sng" dirty="0" smtClean="0"/>
              <a:t>&gt; </a:t>
            </a:r>
            <a:r>
              <a:rPr lang="en-US" altLang="es-MX" sz="1700" dirty="0" smtClean="0"/>
              <a:t>ls -l </a:t>
            </a:r>
            <a:r>
              <a:rPr lang="en-US" altLang="es-MX" sz="1700" dirty="0" smtClean="0"/>
              <a:t/>
            </a:r>
            <a:br>
              <a:rPr lang="en-US" altLang="es-MX" sz="1700" dirty="0" smtClean="0"/>
            </a:br>
            <a:r>
              <a:rPr lang="en-US" altLang="es-MX" sz="1700" dirty="0" smtClean="0"/>
              <a:t>total 6</a:t>
            </a:r>
            <a:br>
              <a:rPr lang="en-US" altLang="es-MX" sz="1700" dirty="0" smtClean="0"/>
            </a:br>
            <a:r>
              <a:rPr lang="en-US" altLang="es-MX" sz="1700" dirty="0" smtClean="0"/>
              <a:t>--</a:t>
            </a:r>
            <a:r>
              <a:rPr lang="en-US" altLang="es-MX" sz="1700" dirty="0" err="1" smtClean="0"/>
              <a:t>wxr</a:t>
            </a:r>
            <a:r>
              <a:rPr lang="en-US" altLang="es-MX" sz="1700" dirty="0" smtClean="0"/>
              <a:t>-</a:t>
            </a:r>
            <a:r>
              <a:rPr lang="en-US" altLang="es-MX" sz="1700" dirty="0" err="1" smtClean="0"/>
              <a:t>xr</a:t>
            </a:r>
            <a:r>
              <a:rPr lang="en-US" altLang="es-MX" sz="1700" dirty="0" smtClean="0"/>
              <a:t>-x   1 </a:t>
            </a:r>
            <a:r>
              <a:rPr lang="en-US" altLang="es-MX" sz="1700" dirty="0" err="1" smtClean="0"/>
              <a:t>pedro</a:t>
            </a:r>
            <a:r>
              <a:rPr lang="en-US" altLang="es-MX" sz="1700" dirty="0" smtClean="0"/>
              <a:t>  </a:t>
            </a:r>
            <a:r>
              <a:rPr lang="en-US" altLang="es-MX" sz="1700" dirty="0" err="1" smtClean="0"/>
              <a:t>divcom</a:t>
            </a:r>
            <a:r>
              <a:rPr lang="en-US" altLang="es-MX" sz="1700" dirty="0" smtClean="0"/>
              <a:t>         0 Nov 12 12:16 </a:t>
            </a:r>
            <a:r>
              <a:rPr lang="en-US" altLang="es-MX" sz="1700" dirty="0" err="1" smtClean="0"/>
              <a:t>bitacora</a:t>
            </a:r>
            <a:r>
              <a:rPr lang="en-US" altLang="es-MX" sz="1700" dirty="0" smtClean="0"/>
              <a:t/>
            </a:r>
            <a:br>
              <a:rPr lang="en-US" altLang="es-MX" sz="1700" dirty="0" smtClean="0"/>
            </a:br>
            <a:r>
              <a:rPr lang="en-US" altLang="es-MX" sz="1700" dirty="0" smtClean="0"/>
              <a:t>-</a:t>
            </a:r>
            <a:r>
              <a:rPr lang="en-US" altLang="es-MX" sz="1700" dirty="0" err="1" smtClean="0"/>
              <a:t>rwxr</a:t>
            </a:r>
            <a:r>
              <a:rPr lang="en-US" altLang="es-MX" sz="1700" dirty="0" smtClean="0"/>
              <a:t>-</a:t>
            </a:r>
            <a:r>
              <a:rPr lang="en-US" altLang="es-MX" sz="1700" dirty="0" err="1" smtClean="0"/>
              <a:t>xr</a:t>
            </a:r>
            <a:r>
              <a:rPr lang="en-US" altLang="es-MX" sz="1700" dirty="0" smtClean="0"/>
              <a:t>-x   1 </a:t>
            </a:r>
            <a:r>
              <a:rPr lang="en-US" altLang="es-MX" sz="1700" dirty="0" err="1" smtClean="0"/>
              <a:t>pedro</a:t>
            </a:r>
            <a:r>
              <a:rPr lang="en-US" altLang="es-MX" sz="1700" dirty="0" smtClean="0"/>
              <a:t>  </a:t>
            </a:r>
            <a:r>
              <a:rPr lang="en-US" altLang="es-MX" sz="1700" dirty="0" err="1" smtClean="0"/>
              <a:t>divcom</a:t>
            </a:r>
            <a:r>
              <a:rPr lang="en-US" altLang="es-MX" sz="1700" dirty="0" smtClean="0"/>
              <a:t>       288 Nov 12 13:19 </a:t>
            </a:r>
            <a:r>
              <a:rPr lang="en-US" altLang="es-MX" sz="1700" dirty="0" err="1" smtClean="0"/>
              <a:t>checa</a:t>
            </a:r>
            <a:r>
              <a:rPr lang="en-US" altLang="es-MX" sz="1700" dirty="0" smtClean="0"/>
              <a:t> </a:t>
            </a:r>
            <a:br>
              <a:rPr lang="en-US" altLang="es-MX" sz="1700" dirty="0" smtClean="0"/>
            </a:br>
            <a:r>
              <a:rPr lang="en-US" altLang="es-MX" sz="1700" dirty="0" err="1" smtClean="0"/>
              <a:t>drwxrwxrwx</a:t>
            </a:r>
            <a:r>
              <a:rPr lang="en-US" altLang="es-MX" sz="1700" dirty="0" smtClean="0"/>
              <a:t>   2 </a:t>
            </a:r>
            <a:r>
              <a:rPr lang="en-US" altLang="es-MX" sz="1700" dirty="0" err="1" smtClean="0"/>
              <a:t>pedro</a:t>
            </a:r>
            <a:r>
              <a:rPr lang="en-US" altLang="es-MX" sz="1700" dirty="0" smtClean="0"/>
              <a:t>  </a:t>
            </a:r>
            <a:r>
              <a:rPr lang="en-US" altLang="es-MX" sz="1700" dirty="0" err="1" smtClean="0"/>
              <a:t>divcom</a:t>
            </a:r>
            <a:r>
              <a:rPr lang="en-US" altLang="es-MX" sz="1700" dirty="0" smtClean="0"/>
              <a:t>        24 Nov 12 13:19 ejs3</a:t>
            </a:r>
          </a:p>
          <a:p>
            <a:pPr>
              <a:buFontTx/>
              <a:buNone/>
            </a:pPr>
            <a:r>
              <a:rPr lang="en-US" altLang="es-MX" sz="1700" u="sng" dirty="0" err="1" smtClean="0"/>
              <a:t>chen</a:t>
            </a:r>
            <a:r>
              <a:rPr lang="en-US" altLang="es-MX" sz="1700" u="sng" dirty="0" smtClean="0"/>
              <a:t>&gt; </a:t>
            </a:r>
            <a:r>
              <a:rPr lang="en-US" altLang="es-MX" sz="1700" dirty="0" smtClean="0"/>
              <a:t>cat  </a:t>
            </a:r>
            <a:r>
              <a:rPr lang="en-US" altLang="es-MX" sz="1700" dirty="0" err="1" smtClean="0"/>
              <a:t>checa</a:t>
            </a:r>
            <a:r>
              <a:rPr lang="en-US" altLang="es-MX" sz="1700" dirty="0" smtClean="0"/>
              <a:t> </a:t>
            </a:r>
            <a:br>
              <a:rPr lang="en-US" altLang="es-MX" sz="1700" dirty="0" smtClean="0"/>
            </a:br>
            <a:r>
              <a:rPr lang="en-US" altLang="es-MX" sz="1700" dirty="0" smtClean="0"/>
              <a:t>#!/bin/</a:t>
            </a:r>
            <a:r>
              <a:rPr lang="en-US" altLang="es-MX" sz="1700" dirty="0" err="1" smtClean="0"/>
              <a:t>tcsh</a:t>
            </a:r>
            <a:r>
              <a:rPr lang="en-US" altLang="es-MX" sz="1700" dirty="0" smtClean="0"/>
              <a:t>  </a:t>
            </a:r>
            <a:br>
              <a:rPr lang="en-US" altLang="es-MX" sz="1700" dirty="0" smtClean="0"/>
            </a:br>
            <a:r>
              <a:rPr lang="en-US" altLang="es-MX" sz="1700" dirty="0" smtClean="0"/>
              <a:t>if ( $#</a:t>
            </a:r>
            <a:r>
              <a:rPr lang="en-US" altLang="es-MX" sz="1700" dirty="0" err="1" smtClean="0"/>
              <a:t>argv</a:t>
            </a:r>
            <a:r>
              <a:rPr lang="en-US" altLang="es-MX" sz="1700" dirty="0" smtClean="0"/>
              <a:t> == 1 ) then </a:t>
            </a:r>
            <a:br>
              <a:rPr lang="en-US" altLang="es-MX" sz="1700" dirty="0" smtClean="0"/>
            </a:br>
            <a:r>
              <a:rPr lang="en-US" altLang="es-MX" sz="1700" dirty="0" smtClean="0"/>
              <a:t>    if ( -f $1 &amp;&amp; -r $1 ) then </a:t>
            </a:r>
            <a:br>
              <a:rPr lang="en-US" altLang="es-MX" sz="1700" dirty="0" smtClean="0"/>
            </a:br>
            <a:r>
              <a:rPr lang="en-US" altLang="es-MX" sz="1700" dirty="0" smtClean="0"/>
              <a:t>        echo " $1 </a:t>
            </a:r>
            <a:r>
              <a:rPr lang="en-US" altLang="es-MX" sz="1700" dirty="0" err="1" smtClean="0"/>
              <a:t>Es</a:t>
            </a:r>
            <a:r>
              <a:rPr lang="en-US" altLang="es-MX" sz="1700" dirty="0" smtClean="0"/>
              <a:t> un </a:t>
            </a:r>
            <a:r>
              <a:rPr lang="en-US" altLang="es-MX" sz="1700" dirty="0" err="1" smtClean="0"/>
              <a:t>archivo</a:t>
            </a:r>
            <a:r>
              <a:rPr lang="en-US" altLang="es-MX" sz="1700" dirty="0" smtClean="0"/>
              <a:t> y </a:t>
            </a:r>
            <a:r>
              <a:rPr lang="en-US" altLang="es-MX" sz="1700" dirty="0" err="1" smtClean="0"/>
              <a:t>puedes</a:t>
            </a:r>
            <a:r>
              <a:rPr lang="en-US" altLang="es-MX" sz="1700" dirty="0" smtClean="0"/>
              <a:t> </a:t>
            </a:r>
            <a:r>
              <a:rPr lang="en-US" altLang="es-MX" sz="1700" dirty="0" err="1" smtClean="0"/>
              <a:t>leerlo</a:t>
            </a:r>
            <a:r>
              <a:rPr lang="en-US" altLang="es-MX" sz="1700" dirty="0" smtClean="0"/>
              <a:t>"</a:t>
            </a:r>
            <a:br>
              <a:rPr lang="en-US" altLang="es-MX" sz="1700" dirty="0" smtClean="0"/>
            </a:br>
            <a:r>
              <a:rPr lang="en-US" altLang="es-MX" sz="1700" dirty="0" smtClean="0"/>
              <a:t>    else if ( -f $1 ) then</a:t>
            </a:r>
            <a:br>
              <a:rPr lang="en-US" altLang="es-MX" sz="1700" dirty="0" smtClean="0"/>
            </a:br>
            <a:r>
              <a:rPr lang="en-US" altLang="es-MX" sz="1700" dirty="0" smtClean="0"/>
              <a:t>        echo "$1 </a:t>
            </a:r>
            <a:r>
              <a:rPr lang="en-US" altLang="es-MX" sz="1700" dirty="0" err="1" smtClean="0"/>
              <a:t>Es</a:t>
            </a:r>
            <a:r>
              <a:rPr lang="en-US" altLang="es-MX" sz="1700" dirty="0" smtClean="0"/>
              <a:t> un </a:t>
            </a:r>
            <a:r>
              <a:rPr lang="en-US" altLang="es-MX" sz="1700" dirty="0" err="1" smtClean="0"/>
              <a:t>archivo</a:t>
            </a:r>
            <a:r>
              <a:rPr lang="en-US" altLang="es-MX" sz="1700" dirty="0" smtClean="0"/>
              <a:t>, </a:t>
            </a:r>
            <a:r>
              <a:rPr lang="en-US" altLang="es-MX" sz="1700" dirty="0" err="1" smtClean="0"/>
              <a:t>pero</a:t>
            </a:r>
            <a:r>
              <a:rPr lang="en-US" altLang="es-MX" sz="1700" dirty="0" smtClean="0"/>
              <a:t> no </a:t>
            </a:r>
            <a:r>
              <a:rPr lang="en-US" altLang="es-MX" sz="1700" dirty="0" err="1" smtClean="0"/>
              <a:t>puedes</a:t>
            </a:r>
            <a:r>
              <a:rPr lang="en-US" altLang="es-MX" sz="1700" dirty="0" smtClean="0"/>
              <a:t> </a:t>
            </a:r>
            <a:r>
              <a:rPr lang="en-US" altLang="es-MX" sz="1700" dirty="0" err="1" smtClean="0"/>
              <a:t>leerlo</a:t>
            </a:r>
            <a:r>
              <a:rPr lang="en-US" altLang="es-MX" sz="1700" dirty="0" smtClean="0"/>
              <a:t>" </a:t>
            </a:r>
            <a:br>
              <a:rPr lang="en-US" altLang="es-MX" sz="1700" dirty="0" smtClean="0"/>
            </a:br>
            <a:r>
              <a:rPr lang="en-US" altLang="es-MX" sz="1700" dirty="0" smtClean="0"/>
              <a:t>    else </a:t>
            </a:r>
            <a:br>
              <a:rPr lang="en-US" altLang="es-MX" sz="1700" dirty="0" smtClean="0"/>
            </a:br>
            <a:r>
              <a:rPr lang="en-US" altLang="es-MX" sz="1700" dirty="0" smtClean="0"/>
              <a:t>        echo "$1 No </a:t>
            </a:r>
            <a:r>
              <a:rPr lang="en-US" altLang="es-MX" sz="1700" dirty="0" err="1" smtClean="0"/>
              <a:t>es</a:t>
            </a:r>
            <a:r>
              <a:rPr lang="en-US" altLang="es-MX" sz="1700" dirty="0" smtClean="0"/>
              <a:t> un </a:t>
            </a:r>
            <a:r>
              <a:rPr lang="en-US" altLang="es-MX" sz="1700" dirty="0" err="1" smtClean="0"/>
              <a:t>archivo</a:t>
            </a:r>
            <a:r>
              <a:rPr lang="en-US" altLang="es-MX" sz="1700" dirty="0" smtClean="0"/>
              <a:t> </a:t>
            </a:r>
            <a:r>
              <a:rPr lang="en-US" altLang="es-MX" sz="1700" dirty="0" err="1" smtClean="0"/>
              <a:t>ordinario</a:t>
            </a:r>
            <a:r>
              <a:rPr lang="en-US" altLang="es-MX" sz="1700" dirty="0" smtClean="0"/>
              <a:t>" </a:t>
            </a:r>
            <a:br>
              <a:rPr lang="en-US" altLang="es-MX" sz="1700" dirty="0" smtClean="0"/>
            </a:br>
            <a:r>
              <a:rPr lang="en-US" altLang="es-MX" sz="1700" dirty="0" smtClean="0"/>
              <a:t>else</a:t>
            </a:r>
            <a:br>
              <a:rPr lang="en-US" altLang="es-MX" sz="1700" dirty="0" smtClean="0"/>
            </a:br>
            <a:r>
              <a:rPr lang="en-US" altLang="es-MX" sz="1700" dirty="0" smtClean="0"/>
              <a:t>    echo "</a:t>
            </a:r>
            <a:r>
              <a:rPr lang="en-US" altLang="es-MX" sz="1700" dirty="0" err="1" smtClean="0"/>
              <a:t>Uso</a:t>
            </a:r>
            <a:r>
              <a:rPr lang="en-US" altLang="es-MX" sz="1700" dirty="0" smtClean="0"/>
              <a:t>:  $0 </a:t>
            </a:r>
            <a:r>
              <a:rPr lang="en-US" altLang="es-MX" sz="1700" dirty="0" err="1" smtClean="0"/>
              <a:t>archivo</a:t>
            </a:r>
            <a:r>
              <a:rPr lang="en-US" altLang="es-MX" sz="1700" dirty="0" smtClean="0"/>
              <a:t>"  </a:t>
            </a:r>
            <a:br>
              <a:rPr lang="en-US" altLang="es-MX" sz="1700" dirty="0" smtClean="0"/>
            </a:br>
            <a:r>
              <a:rPr lang="en-US" altLang="es-MX" sz="1700" dirty="0" err="1" smtClean="0"/>
              <a:t>endif</a:t>
            </a:r>
            <a:r>
              <a:rPr lang="en-US" altLang="es-MX" sz="1700" dirty="0" smtClean="0"/>
              <a:t>                                                         </a:t>
            </a:r>
          </a:p>
          <a:p>
            <a:pPr>
              <a:buFontTx/>
              <a:buNone/>
            </a:pPr>
            <a:r>
              <a:rPr lang="en-US" altLang="es-MX" sz="1700" i="1" u="sng" dirty="0" err="1" smtClean="0"/>
              <a:t>chen</a:t>
            </a:r>
            <a:r>
              <a:rPr lang="en-US" altLang="es-MX" sz="1700" i="1" u="sng" dirty="0" smtClean="0"/>
              <a:t>&gt; </a:t>
            </a:r>
            <a:r>
              <a:rPr lang="en-US" altLang="es-MX" sz="1700" dirty="0" err="1" smtClean="0"/>
              <a:t>checa</a:t>
            </a:r>
            <a:r>
              <a:rPr lang="en-US" altLang="es-MX" sz="1700" dirty="0" smtClean="0"/>
              <a:t>  </a:t>
            </a:r>
            <a:r>
              <a:rPr lang="en-US" altLang="es-MX" sz="1700" dirty="0" smtClean="0"/>
              <a:t>ejs3</a:t>
            </a:r>
            <a:br>
              <a:rPr lang="en-US" altLang="es-MX" sz="1700" dirty="0" smtClean="0"/>
            </a:br>
            <a:r>
              <a:rPr lang="en-US" altLang="es-MX" sz="1700" i="1" dirty="0" err="1" smtClean="0"/>
              <a:t>ejs3</a:t>
            </a:r>
            <a:r>
              <a:rPr lang="en-US" altLang="es-MX" sz="1700" i="1" dirty="0" smtClean="0"/>
              <a:t> No </a:t>
            </a:r>
            <a:r>
              <a:rPr lang="en-US" altLang="es-MX" sz="1700" i="1" dirty="0" err="1" smtClean="0"/>
              <a:t>es</a:t>
            </a:r>
            <a:r>
              <a:rPr lang="en-US" altLang="es-MX" sz="1700" i="1" dirty="0" smtClean="0"/>
              <a:t> un </a:t>
            </a:r>
            <a:r>
              <a:rPr lang="en-US" altLang="es-MX" sz="1700" i="1" dirty="0" err="1" smtClean="0"/>
              <a:t>archivo</a:t>
            </a:r>
            <a:r>
              <a:rPr lang="en-US" altLang="es-MX" sz="1700" i="1" dirty="0" smtClean="0"/>
              <a:t> </a:t>
            </a:r>
            <a:r>
              <a:rPr lang="en-US" altLang="es-MX" sz="1700" i="1" dirty="0" err="1" smtClean="0"/>
              <a:t>ordinario</a:t>
            </a:r>
            <a:r>
              <a:rPr lang="en-US" altLang="es-MX" sz="1700" i="1" dirty="0" smtClean="0"/>
              <a:t>                               </a:t>
            </a:r>
          </a:p>
          <a:p>
            <a:pPr>
              <a:buFontTx/>
              <a:buNone/>
            </a:pPr>
            <a:r>
              <a:rPr lang="en-US" altLang="es-MX" sz="1700" i="1" u="sng" dirty="0" err="1" smtClean="0"/>
              <a:t>chen</a:t>
            </a:r>
            <a:r>
              <a:rPr lang="en-US" altLang="es-MX" sz="1700" i="1" u="sng" dirty="0" smtClean="0"/>
              <a:t>&gt; </a:t>
            </a:r>
            <a:r>
              <a:rPr lang="en-US" altLang="es-MX" sz="1700" b="1" i="1" dirty="0" err="1" smtClean="0"/>
              <a:t>checa</a:t>
            </a:r>
            <a:r>
              <a:rPr lang="en-US" altLang="es-MX" sz="1700" b="1" i="1" dirty="0" smtClean="0"/>
              <a:t>  </a:t>
            </a:r>
            <a:r>
              <a:rPr lang="en-US" altLang="es-MX" sz="1700" b="1" i="1" dirty="0" err="1" smtClean="0"/>
              <a:t>bitacora</a:t>
            </a:r>
            <a:r>
              <a:rPr lang="en-US" altLang="es-MX" sz="1700" i="1" dirty="0" smtClean="0"/>
              <a:t/>
            </a:r>
            <a:br>
              <a:rPr lang="en-US" altLang="es-MX" sz="1700" i="1" dirty="0" smtClean="0"/>
            </a:br>
            <a:r>
              <a:rPr lang="en-US" altLang="es-MX" sz="1700" i="1" dirty="0" err="1" smtClean="0"/>
              <a:t>bitacora</a:t>
            </a:r>
            <a:r>
              <a:rPr lang="en-US" altLang="es-MX" sz="1700" i="1" dirty="0" smtClean="0"/>
              <a:t> </a:t>
            </a:r>
            <a:r>
              <a:rPr lang="en-US" altLang="es-MX" sz="1700" i="1" dirty="0" err="1" smtClean="0"/>
              <a:t>Es</a:t>
            </a:r>
            <a:r>
              <a:rPr lang="en-US" altLang="es-MX" sz="1700" i="1" dirty="0" smtClean="0"/>
              <a:t> un </a:t>
            </a:r>
            <a:r>
              <a:rPr lang="en-US" altLang="es-MX" sz="1700" i="1" dirty="0" err="1" smtClean="0"/>
              <a:t>archivo</a:t>
            </a:r>
            <a:r>
              <a:rPr lang="en-US" altLang="es-MX" sz="1700" i="1" dirty="0" smtClean="0"/>
              <a:t>, </a:t>
            </a:r>
            <a:r>
              <a:rPr lang="en-US" altLang="es-MX" sz="1700" i="1" dirty="0" err="1" smtClean="0"/>
              <a:t>pero</a:t>
            </a:r>
            <a:r>
              <a:rPr lang="en-US" altLang="es-MX" sz="1700" i="1" dirty="0" smtClean="0"/>
              <a:t> no </a:t>
            </a:r>
            <a:r>
              <a:rPr lang="en-US" altLang="es-MX" sz="1700" i="1" dirty="0" err="1" smtClean="0"/>
              <a:t>puedes</a:t>
            </a:r>
            <a:r>
              <a:rPr lang="en-US" altLang="es-MX" sz="1700" i="1" dirty="0" smtClean="0"/>
              <a:t> </a:t>
            </a:r>
            <a:r>
              <a:rPr lang="en-US" altLang="es-MX" sz="1700" i="1" dirty="0" err="1" smtClean="0"/>
              <a:t>leerlo</a:t>
            </a:r>
            <a:r>
              <a:rPr lang="en-US" altLang="es-MX" sz="1700" i="1" dirty="0" smtClean="0"/>
              <a:t> </a:t>
            </a:r>
          </a:p>
        </p:txBody>
      </p:sp>
    </p:spTree>
  </p:cSld>
  <p:clrMapOvr>
    <a:masterClrMapping/>
  </p:clrMapOvr>
  <p:transition>
    <p:dissolv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95263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mtClean="0"/>
              <a:t>Comando </a:t>
            </a:r>
            <a:r>
              <a:rPr lang="en-US" i="1" smtClean="0"/>
              <a:t>switch</a:t>
            </a:r>
          </a:p>
        </p:txBody>
      </p:sp>
      <p:sp>
        <p:nvSpPr>
          <p:cNvPr id="24579" name="AutoShape 3"/>
          <p:cNvSpPr>
            <a:spLocks noChangeArrowheads="1"/>
          </p:cNvSpPr>
          <p:nvPr/>
        </p:nvSpPr>
        <p:spPr bwMode="auto">
          <a:xfrm>
            <a:off x="2293938" y="3328988"/>
            <a:ext cx="1352550" cy="1212850"/>
          </a:xfrm>
          <a:prstGeom prst="diamond">
            <a:avLst/>
          </a:prstGeom>
          <a:noFill/>
          <a:ln w="254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>
            <a:lvl1pPr>
              <a:defRPr sz="1600">
                <a:solidFill>
                  <a:schemeClr val="bg2"/>
                </a:solidFill>
                <a:latin typeface="Times New Roman" charset="0"/>
              </a:defRPr>
            </a:lvl1pPr>
            <a:lvl2pPr marL="742950" indent="-285750">
              <a:defRPr sz="1600">
                <a:solidFill>
                  <a:schemeClr val="bg2"/>
                </a:solidFill>
                <a:latin typeface="Times New Roman" charset="0"/>
              </a:defRPr>
            </a:lvl2pPr>
            <a:lvl3pPr marL="1143000" indent="-228600">
              <a:defRPr sz="1600">
                <a:solidFill>
                  <a:schemeClr val="bg2"/>
                </a:solidFill>
                <a:latin typeface="Times New Roman" charset="0"/>
              </a:defRPr>
            </a:lvl3pPr>
            <a:lvl4pPr marL="1600200" indent="-228600">
              <a:defRPr sz="1600">
                <a:solidFill>
                  <a:schemeClr val="bg2"/>
                </a:solidFill>
                <a:latin typeface="Times New Roman" charset="0"/>
              </a:defRPr>
            </a:lvl4pPr>
            <a:lvl5pPr marL="2057400" indent="-228600">
              <a:defRPr sz="1600">
                <a:solidFill>
                  <a:schemeClr val="bg2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2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2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2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2"/>
                </a:solidFill>
                <a:latin typeface="Times New Roman" charset="0"/>
              </a:defRPr>
            </a:lvl9pPr>
          </a:lstStyle>
          <a:p>
            <a:pPr algn="ctr"/>
            <a:r>
              <a:rPr lang="en-US" altLang="es-MX" i="1">
                <a:effectLst/>
              </a:rPr>
              <a:t>case</a:t>
            </a:r>
          </a:p>
        </p:txBody>
      </p:sp>
      <p:sp>
        <p:nvSpPr>
          <p:cNvPr id="57348" name="Line 4"/>
          <p:cNvSpPr>
            <a:spLocks noChangeShapeType="1"/>
          </p:cNvSpPr>
          <p:nvPr/>
        </p:nvSpPr>
        <p:spPr bwMode="auto">
          <a:xfrm flipV="1">
            <a:off x="2970213" y="2660650"/>
            <a:ext cx="0" cy="671513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s-MX"/>
          </a:p>
        </p:txBody>
      </p:sp>
      <p:sp>
        <p:nvSpPr>
          <p:cNvPr id="57349" name="Line 5"/>
          <p:cNvSpPr>
            <a:spLocks noChangeShapeType="1"/>
          </p:cNvSpPr>
          <p:nvPr/>
        </p:nvSpPr>
        <p:spPr bwMode="auto">
          <a:xfrm>
            <a:off x="2992438" y="2663825"/>
            <a:ext cx="1273175" cy="0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s-MX"/>
          </a:p>
        </p:txBody>
      </p:sp>
      <p:sp>
        <p:nvSpPr>
          <p:cNvPr id="57350" name="Line 6"/>
          <p:cNvSpPr>
            <a:spLocks noChangeShapeType="1"/>
          </p:cNvSpPr>
          <p:nvPr/>
        </p:nvSpPr>
        <p:spPr bwMode="auto">
          <a:xfrm>
            <a:off x="2992438" y="5203825"/>
            <a:ext cx="1273175" cy="0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s-MX"/>
          </a:p>
        </p:txBody>
      </p:sp>
      <p:sp>
        <p:nvSpPr>
          <p:cNvPr id="57351" name="Line 7"/>
          <p:cNvSpPr>
            <a:spLocks noChangeShapeType="1"/>
          </p:cNvSpPr>
          <p:nvPr/>
        </p:nvSpPr>
        <p:spPr bwMode="auto">
          <a:xfrm flipV="1">
            <a:off x="2970213" y="4545013"/>
            <a:ext cx="0" cy="671512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s-MX"/>
          </a:p>
        </p:txBody>
      </p:sp>
      <p:sp>
        <p:nvSpPr>
          <p:cNvPr id="24584" name="AutoShape 8"/>
          <p:cNvSpPr>
            <a:spLocks noChangeArrowheads="1"/>
          </p:cNvSpPr>
          <p:nvPr/>
        </p:nvSpPr>
        <p:spPr bwMode="auto">
          <a:xfrm>
            <a:off x="4291013" y="2284413"/>
            <a:ext cx="1422400" cy="760412"/>
          </a:xfrm>
          <a:prstGeom prst="roundRect">
            <a:avLst>
              <a:gd name="adj" fmla="val 12495"/>
            </a:avLst>
          </a:prstGeom>
          <a:noFill/>
          <a:ln w="254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>
            <a:lvl1pPr>
              <a:defRPr sz="1600">
                <a:solidFill>
                  <a:schemeClr val="bg2"/>
                </a:solidFill>
                <a:latin typeface="Times New Roman" charset="0"/>
              </a:defRPr>
            </a:lvl1pPr>
            <a:lvl2pPr marL="742950" indent="-285750">
              <a:defRPr sz="1600">
                <a:solidFill>
                  <a:schemeClr val="bg2"/>
                </a:solidFill>
                <a:latin typeface="Times New Roman" charset="0"/>
              </a:defRPr>
            </a:lvl2pPr>
            <a:lvl3pPr marL="1143000" indent="-228600">
              <a:defRPr sz="1600">
                <a:solidFill>
                  <a:schemeClr val="bg2"/>
                </a:solidFill>
                <a:latin typeface="Times New Roman" charset="0"/>
              </a:defRPr>
            </a:lvl3pPr>
            <a:lvl4pPr marL="1600200" indent="-228600">
              <a:defRPr sz="1600">
                <a:solidFill>
                  <a:schemeClr val="bg2"/>
                </a:solidFill>
                <a:latin typeface="Times New Roman" charset="0"/>
              </a:defRPr>
            </a:lvl4pPr>
            <a:lvl5pPr marL="2057400" indent="-228600">
              <a:defRPr sz="1600">
                <a:solidFill>
                  <a:schemeClr val="bg2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2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2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2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2"/>
                </a:solidFill>
                <a:latin typeface="Times New Roman" charset="0"/>
              </a:defRPr>
            </a:lvl9pPr>
          </a:lstStyle>
          <a:p>
            <a:pPr algn="ctr"/>
            <a:r>
              <a:rPr lang="en-US" altLang="es-MX" i="1">
                <a:effectLst/>
              </a:rPr>
              <a:t>Acción 1</a:t>
            </a:r>
          </a:p>
        </p:txBody>
      </p:sp>
      <p:sp>
        <p:nvSpPr>
          <p:cNvPr id="24585" name="AutoShape 9"/>
          <p:cNvSpPr>
            <a:spLocks noChangeArrowheads="1"/>
          </p:cNvSpPr>
          <p:nvPr/>
        </p:nvSpPr>
        <p:spPr bwMode="auto">
          <a:xfrm>
            <a:off x="4291013" y="4822825"/>
            <a:ext cx="1422400" cy="760413"/>
          </a:xfrm>
          <a:prstGeom prst="roundRect">
            <a:avLst>
              <a:gd name="adj" fmla="val 12495"/>
            </a:avLst>
          </a:prstGeom>
          <a:noFill/>
          <a:ln w="254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>
            <a:lvl1pPr>
              <a:defRPr sz="1600">
                <a:solidFill>
                  <a:schemeClr val="bg2"/>
                </a:solidFill>
                <a:latin typeface="Times New Roman" charset="0"/>
              </a:defRPr>
            </a:lvl1pPr>
            <a:lvl2pPr marL="742950" indent="-285750">
              <a:defRPr sz="1600">
                <a:solidFill>
                  <a:schemeClr val="bg2"/>
                </a:solidFill>
                <a:latin typeface="Times New Roman" charset="0"/>
              </a:defRPr>
            </a:lvl2pPr>
            <a:lvl3pPr marL="1143000" indent="-228600">
              <a:defRPr sz="1600">
                <a:solidFill>
                  <a:schemeClr val="bg2"/>
                </a:solidFill>
                <a:latin typeface="Times New Roman" charset="0"/>
              </a:defRPr>
            </a:lvl3pPr>
            <a:lvl4pPr marL="1600200" indent="-228600">
              <a:defRPr sz="1600">
                <a:solidFill>
                  <a:schemeClr val="bg2"/>
                </a:solidFill>
                <a:latin typeface="Times New Roman" charset="0"/>
              </a:defRPr>
            </a:lvl4pPr>
            <a:lvl5pPr marL="2057400" indent="-228600">
              <a:defRPr sz="1600">
                <a:solidFill>
                  <a:schemeClr val="bg2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2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2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2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2"/>
                </a:solidFill>
                <a:latin typeface="Times New Roman" charset="0"/>
              </a:defRPr>
            </a:lvl9pPr>
          </a:lstStyle>
          <a:p>
            <a:pPr algn="ctr"/>
            <a:r>
              <a:rPr lang="en-US" altLang="es-MX" i="1">
                <a:effectLst/>
              </a:rPr>
              <a:t>Acción n</a:t>
            </a:r>
          </a:p>
        </p:txBody>
      </p:sp>
      <p:sp>
        <p:nvSpPr>
          <p:cNvPr id="57354" name="Line 10"/>
          <p:cNvSpPr>
            <a:spLocks noChangeShapeType="1"/>
          </p:cNvSpPr>
          <p:nvPr/>
        </p:nvSpPr>
        <p:spPr bwMode="auto">
          <a:xfrm>
            <a:off x="1265238" y="3935413"/>
            <a:ext cx="985837" cy="0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s-MX"/>
          </a:p>
        </p:txBody>
      </p:sp>
      <p:sp>
        <p:nvSpPr>
          <p:cNvPr id="57355" name="Line 11"/>
          <p:cNvSpPr>
            <a:spLocks noChangeShapeType="1"/>
          </p:cNvSpPr>
          <p:nvPr/>
        </p:nvSpPr>
        <p:spPr bwMode="auto">
          <a:xfrm>
            <a:off x="5748338" y="2663825"/>
            <a:ext cx="933450" cy="0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s-MX"/>
          </a:p>
        </p:txBody>
      </p:sp>
      <p:sp>
        <p:nvSpPr>
          <p:cNvPr id="57356" name="Line 12"/>
          <p:cNvSpPr>
            <a:spLocks noChangeShapeType="1"/>
          </p:cNvSpPr>
          <p:nvPr/>
        </p:nvSpPr>
        <p:spPr bwMode="auto">
          <a:xfrm>
            <a:off x="5748338" y="5203825"/>
            <a:ext cx="950912" cy="0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s-MX"/>
          </a:p>
        </p:txBody>
      </p:sp>
      <p:sp>
        <p:nvSpPr>
          <p:cNvPr id="57357" name="Line 13"/>
          <p:cNvSpPr>
            <a:spLocks noChangeShapeType="1"/>
          </p:cNvSpPr>
          <p:nvPr/>
        </p:nvSpPr>
        <p:spPr bwMode="auto">
          <a:xfrm flipV="1">
            <a:off x="6711950" y="4248150"/>
            <a:ext cx="0" cy="958850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s-MX"/>
          </a:p>
        </p:txBody>
      </p:sp>
      <p:sp>
        <p:nvSpPr>
          <p:cNvPr id="57358" name="Line 14"/>
          <p:cNvSpPr>
            <a:spLocks noChangeShapeType="1"/>
          </p:cNvSpPr>
          <p:nvPr/>
        </p:nvSpPr>
        <p:spPr bwMode="auto">
          <a:xfrm flipV="1">
            <a:off x="6711950" y="2643188"/>
            <a:ext cx="0" cy="1001712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s-MX"/>
          </a:p>
        </p:txBody>
      </p:sp>
      <p:sp>
        <p:nvSpPr>
          <p:cNvPr id="57359" name="Oval 15"/>
          <p:cNvSpPr>
            <a:spLocks noChangeArrowheads="1"/>
          </p:cNvSpPr>
          <p:nvPr/>
        </p:nvSpPr>
        <p:spPr bwMode="auto">
          <a:xfrm>
            <a:off x="6437313" y="3644900"/>
            <a:ext cx="549275" cy="603250"/>
          </a:xfrm>
          <a:prstGeom prst="ellips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s-MX"/>
          </a:p>
        </p:txBody>
      </p:sp>
      <p:sp>
        <p:nvSpPr>
          <p:cNvPr id="57360" name="Line 16"/>
          <p:cNvSpPr>
            <a:spLocks noChangeShapeType="1"/>
          </p:cNvSpPr>
          <p:nvPr/>
        </p:nvSpPr>
        <p:spPr bwMode="auto">
          <a:xfrm>
            <a:off x="7029450" y="3946525"/>
            <a:ext cx="925513" cy="0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s-MX"/>
          </a:p>
        </p:txBody>
      </p:sp>
      <p:sp>
        <p:nvSpPr>
          <p:cNvPr id="57361" name="Line 17"/>
          <p:cNvSpPr>
            <a:spLocks noChangeShapeType="1"/>
          </p:cNvSpPr>
          <p:nvPr/>
        </p:nvSpPr>
        <p:spPr bwMode="auto">
          <a:xfrm>
            <a:off x="3660775" y="3937000"/>
            <a:ext cx="612775" cy="0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s-MX"/>
          </a:p>
        </p:txBody>
      </p:sp>
      <p:sp>
        <p:nvSpPr>
          <p:cNvPr id="24594" name="AutoShape 18"/>
          <p:cNvSpPr>
            <a:spLocks noChangeArrowheads="1"/>
          </p:cNvSpPr>
          <p:nvPr/>
        </p:nvSpPr>
        <p:spPr bwMode="auto">
          <a:xfrm>
            <a:off x="4298950" y="3556000"/>
            <a:ext cx="1422400" cy="760413"/>
          </a:xfrm>
          <a:prstGeom prst="roundRect">
            <a:avLst>
              <a:gd name="adj" fmla="val 12495"/>
            </a:avLst>
          </a:prstGeom>
          <a:noFill/>
          <a:ln w="254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>
            <a:lvl1pPr>
              <a:defRPr sz="1600">
                <a:solidFill>
                  <a:schemeClr val="bg2"/>
                </a:solidFill>
                <a:latin typeface="Times New Roman" charset="0"/>
              </a:defRPr>
            </a:lvl1pPr>
            <a:lvl2pPr marL="742950" indent="-285750">
              <a:defRPr sz="1600">
                <a:solidFill>
                  <a:schemeClr val="bg2"/>
                </a:solidFill>
                <a:latin typeface="Times New Roman" charset="0"/>
              </a:defRPr>
            </a:lvl2pPr>
            <a:lvl3pPr marL="1143000" indent="-228600">
              <a:defRPr sz="1600">
                <a:solidFill>
                  <a:schemeClr val="bg2"/>
                </a:solidFill>
                <a:latin typeface="Times New Roman" charset="0"/>
              </a:defRPr>
            </a:lvl3pPr>
            <a:lvl4pPr marL="1600200" indent="-228600">
              <a:defRPr sz="1600">
                <a:solidFill>
                  <a:schemeClr val="bg2"/>
                </a:solidFill>
                <a:latin typeface="Times New Roman" charset="0"/>
              </a:defRPr>
            </a:lvl4pPr>
            <a:lvl5pPr marL="2057400" indent="-228600">
              <a:defRPr sz="1600">
                <a:solidFill>
                  <a:schemeClr val="bg2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2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2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2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2"/>
                </a:solidFill>
                <a:latin typeface="Times New Roman" charset="0"/>
              </a:defRPr>
            </a:lvl9pPr>
          </a:lstStyle>
          <a:p>
            <a:pPr algn="ctr"/>
            <a:r>
              <a:rPr lang="en-US" altLang="es-MX" i="1">
                <a:effectLst/>
              </a:rPr>
              <a:t>Acción 2</a:t>
            </a:r>
          </a:p>
        </p:txBody>
      </p:sp>
      <p:sp>
        <p:nvSpPr>
          <p:cNvPr id="57363" name="Line 19"/>
          <p:cNvSpPr>
            <a:spLocks noChangeShapeType="1"/>
          </p:cNvSpPr>
          <p:nvPr/>
        </p:nvSpPr>
        <p:spPr bwMode="auto">
          <a:xfrm>
            <a:off x="5746750" y="3937000"/>
            <a:ext cx="669925" cy="0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s-MX"/>
          </a:p>
        </p:txBody>
      </p:sp>
      <p:sp>
        <p:nvSpPr>
          <p:cNvPr id="57364" name="Line 20"/>
          <p:cNvSpPr>
            <a:spLocks noChangeShapeType="1"/>
          </p:cNvSpPr>
          <p:nvPr/>
        </p:nvSpPr>
        <p:spPr bwMode="auto">
          <a:xfrm>
            <a:off x="5000625" y="4375150"/>
            <a:ext cx="0" cy="384175"/>
          </a:xfrm>
          <a:prstGeom prst="line">
            <a:avLst/>
          </a:prstGeom>
          <a:noFill/>
          <a:ln w="25400">
            <a:solidFill>
              <a:schemeClr val="bg2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s-MX"/>
          </a:p>
        </p:txBody>
      </p:sp>
    </p:spTree>
  </p:cSld>
  <p:clrMapOvr>
    <a:masterClrMapping/>
  </p:clrMapOvr>
  <p:transition>
    <p:dissolv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723900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mtClean="0"/>
              <a:t>Comando </a:t>
            </a:r>
            <a:r>
              <a:rPr lang="en-US" i="1" smtClean="0"/>
              <a:t>switch</a:t>
            </a:r>
          </a:p>
        </p:txBody>
      </p:sp>
      <p:sp>
        <p:nvSpPr>
          <p:cNvPr id="25603" name="AutoShape 3"/>
          <p:cNvSpPr>
            <a:spLocks noGrp="1" noChangeArrowheads="1"/>
          </p:cNvSpPr>
          <p:nvPr>
            <p:ph type="body" idx="1"/>
          </p:nvPr>
        </p:nvSpPr>
        <p:spPr>
          <a:xfrm>
            <a:off x="538163" y="1020589"/>
            <a:ext cx="8145462" cy="5388322"/>
          </a:xfrm>
          <a:noFill/>
        </p:spPr>
        <p:txBody>
          <a:bodyPr/>
          <a:lstStyle/>
          <a:p>
            <a:pPr>
              <a:buFontTx/>
              <a:buNone/>
            </a:pPr>
            <a:r>
              <a:rPr lang="en-US" altLang="es-MX" sz="2000" i="1" u="sng" dirty="0" err="1" smtClean="0"/>
              <a:t>chen</a:t>
            </a:r>
            <a:r>
              <a:rPr lang="en-US" altLang="es-MX" sz="2000" i="1" u="sng" dirty="0" smtClean="0"/>
              <a:t>&gt; </a:t>
            </a:r>
            <a:r>
              <a:rPr lang="en-US" altLang="es-MX" sz="2000" dirty="0" smtClean="0"/>
              <a:t>cat </a:t>
            </a:r>
            <a:r>
              <a:rPr lang="en-US" altLang="es-MX" sz="2000" dirty="0" err="1" smtClean="0"/>
              <a:t>recuerda</a:t>
            </a:r>
            <a:r>
              <a:rPr lang="en-US" altLang="es-MX" sz="2000" dirty="0" smtClean="0"/>
              <a:t> </a:t>
            </a:r>
            <a:br>
              <a:rPr lang="en-US" altLang="es-MX" sz="2000" dirty="0" smtClean="0"/>
            </a:br>
            <a:r>
              <a:rPr lang="en-US" altLang="es-MX" sz="2000" i="1" dirty="0" smtClean="0"/>
              <a:t>#!/bin/</a:t>
            </a:r>
            <a:r>
              <a:rPr lang="en-US" altLang="es-MX" sz="2000" i="1" dirty="0" err="1" smtClean="0"/>
              <a:t>tcsh</a:t>
            </a:r>
            <a:r>
              <a:rPr lang="en-US" altLang="es-MX" sz="2000" i="1" dirty="0" smtClean="0"/>
              <a:t>   </a:t>
            </a:r>
            <a:br>
              <a:rPr lang="en-US" altLang="es-MX" sz="2000" i="1" dirty="0" smtClean="0"/>
            </a:br>
            <a:r>
              <a:rPr lang="en-US" altLang="es-MX" sz="2000" i="1" dirty="0" smtClean="0"/>
              <a:t>set </a:t>
            </a:r>
            <a:r>
              <a:rPr lang="en-US" altLang="es-MX" sz="2000" i="1" dirty="0" err="1" smtClean="0"/>
              <a:t>dia</a:t>
            </a:r>
            <a:r>
              <a:rPr lang="en-US" altLang="es-MX" sz="2000" i="1" dirty="0" smtClean="0"/>
              <a:t>=`date ‘+%d-%m’` </a:t>
            </a:r>
            <a:br>
              <a:rPr lang="en-US" altLang="es-MX" sz="2000" i="1" dirty="0" smtClean="0"/>
            </a:br>
            <a:r>
              <a:rPr lang="en-US" altLang="es-MX" sz="2000" i="1" dirty="0" smtClean="0"/>
              <a:t>switch ( $</a:t>
            </a:r>
            <a:r>
              <a:rPr lang="en-US" altLang="es-MX" sz="2000" i="1" dirty="0" err="1" smtClean="0"/>
              <a:t>dia</a:t>
            </a:r>
            <a:r>
              <a:rPr lang="en-US" altLang="es-MX" sz="2000" i="1" dirty="0" smtClean="0"/>
              <a:t> )  </a:t>
            </a:r>
            <a:br>
              <a:rPr lang="en-US" altLang="es-MX" sz="2000" i="1" dirty="0" smtClean="0"/>
            </a:br>
            <a:r>
              <a:rPr lang="en-US" altLang="es-MX" sz="2000" i="1" dirty="0" smtClean="0"/>
              <a:t>   case "02-02":  </a:t>
            </a:r>
            <a:br>
              <a:rPr lang="en-US" altLang="es-MX" sz="2000" i="1" dirty="0" smtClean="0"/>
            </a:br>
            <a:r>
              <a:rPr lang="en-US" altLang="es-MX" sz="2000" i="1" dirty="0" smtClean="0"/>
              <a:t>      echo "</a:t>
            </a:r>
            <a:r>
              <a:rPr lang="en-US" altLang="es-MX" sz="2000" i="1" dirty="0" err="1" smtClean="0"/>
              <a:t>Cumplea&amp;os</a:t>
            </a:r>
            <a:r>
              <a:rPr lang="en-US" altLang="es-MX" sz="2000" i="1" dirty="0" smtClean="0"/>
              <a:t> de </a:t>
            </a:r>
            <a:r>
              <a:rPr lang="en-US" altLang="es-MX" sz="2000" i="1" dirty="0" err="1" smtClean="0"/>
              <a:t>Maty</a:t>
            </a:r>
            <a:r>
              <a:rPr lang="en-US" altLang="es-MX" sz="2000" i="1" dirty="0" smtClean="0"/>
              <a:t> y Juan Carlos" </a:t>
            </a:r>
            <a:br>
              <a:rPr lang="en-US" altLang="es-MX" sz="2000" i="1" dirty="0" smtClean="0"/>
            </a:br>
            <a:r>
              <a:rPr lang="en-US" altLang="es-MX" sz="2000" i="1" dirty="0" smtClean="0"/>
              <a:t>      </a:t>
            </a:r>
            <a:r>
              <a:rPr lang="en-US" altLang="es-MX" sz="2000" i="1" dirty="0" err="1" smtClean="0"/>
              <a:t>breaksw</a:t>
            </a:r>
            <a:r>
              <a:rPr lang="en-US" altLang="es-MX" sz="2000" i="1" dirty="0" smtClean="0"/>
              <a:t> </a:t>
            </a:r>
            <a:br>
              <a:rPr lang="en-US" altLang="es-MX" sz="2000" i="1" dirty="0" smtClean="0"/>
            </a:br>
            <a:r>
              <a:rPr lang="en-US" altLang="es-MX" sz="2000" i="1" dirty="0" smtClean="0"/>
              <a:t>   case "26-07": </a:t>
            </a:r>
            <a:br>
              <a:rPr lang="en-US" altLang="es-MX" sz="2000" i="1" dirty="0" smtClean="0"/>
            </a:br>
            <a:r>
              <a:rPr lang="en-US" altLang="es-MX" sz="2000" i="1" dirty="0" smtClean="0"/>
              <a:t>      echo "</a:t>
            </a:r>
            <a:r>
              <a:rPr lang="en-US" altLang="es-MX" sz="2000" i="1" dirty="0" err="1" smtClean="0"/>
              <a:t>Aniversario</a:t>
            </a:r>
            <a:r>
              <a:rPr lang="en-US" altLang="es-MX" sz="2000" i="1" dirty="0" smtClean="0"/>
              <a:t>"  </a:t>
            </a:r>
            <a:br>
              <a:rPr lang="en-US" altLang="es-MX" sz="2000" i="1" dirty="0" smtClean="0"/>
            </a:br>
            <a:r>
              <a:rPr lang="en-US" altLang="es-MX" sz="2000" i="1" dirty="0" smtClean="0"/>
              <a:t>      </a:t>
            </a:r>
            <a:r>
              <a:rPr lang="en-US" altLang="es-MX" sz="2000" i="1" dirty="0" err="1" smtClean="0"/>
              <a:t>breaksw</a:t>
            </a:r>
            <a:r>
              <a:rPr lang="en-US" altLang="es-MX" sz="2000" i="1" dirty="0" smtClean="0"/>
              <a:t>;</a:t>
            </a:r>
            <a:br>
              <a:rPr lang="en-US" altLang="es-MX" sz="2000" i="1" dirty="0" smtClean="0"/>
            </a:br>
            <a:r>
              <a:rPr lang="en-US" altLang="es-MX" sz="2000" i="1" dirty="0" smtClean="0"/>
              <a:t>   default:</a:t>
            </a:r>
            <a:br>
              <a:rPr lang="en-US" altLang="es-MX" sz="2000" i="1" dirty="0" smtClean="0"/>
            </a:br>
            <a:r>
              <a:rPr lang="en-US" altLang="es-MX" sz="2000" i="1" dirty="0" smtClean="0"/>
              <a:t>      echo "Buenos </a:t>
            </a:r>
            <a:r>
              <a:rPr lang="en-US" altLang="es-MX" sz="2000" i="1" dirty="0" err="1" smtClean="0"/>
              <a:t>dias</a:t>
            </a:r>
            <a:r>
              <a:rPr lang="en-US" altLang="es-MX" sz="2000" i="1" dirty="0" smtClean="0"/>
              <a:t>.  Nada </a:t>
            </a:r>
            <a:r>
              <a:rPr lang="en-US" altLang="es-MX" sz="2000" i="1" dirty="0" err="1" smtClean="0"/>
              <a:t>importante</a:t>
            </a:r>
            <a:r>
              <a:rPr lang="en-US" altLang="es-MX" sz="2000" i="1" dirty="0" smtClean="0"/>
              <a:t> hoy"</a:t>
            </a:r>
            <a:br>
              <a:rPr lang="en-US" altLang="es-MX" sz="2000" i="1" dirty="0" smtClean="0"/>
            </a:br>
            <a:r>
              <a:rPr lang="en-US" altLang="es-MX" sz="2000" i="1" dirty="0" err="1" smtClean="0"/>
              <a:t>endsw</a:t>
            </a:r>
            <a:r>
              <a:rPr lang="en-US" altLang="es-MX" sz="2000" i="1" dirty="0" smtClean="0"/>
              <a:t>                                         </a:t>
            </a:r>
          </a:p>
          <a:p>
            <a:pPr>
              <a:buFontTx/>
              <a:buNone/>
            </a:pPr>
            <a:r>
              <a:rPr lang="en-US" altLang="es-MX" sz="2000" i="1" u="sng" dirty="0" err="1" smtClean="0"/>
              <a:t>chen</a:t>
            </a:r>
            <a:r>
              <a:rPr lang="en-US" altLang="es-MX" sz="2000" i="1" u="sng" dirty="0" smtClean="0"/>
              <a:t>&gt; </a:t>
            </a:r>
            <a:r>
              <a:rPr lang="en-US" altLang="es-MX" sz="2000" dirty="0" err="1" smtClean="0"/>
              <a:t>recuerda</a:t>
            </a:r>
            <a:endParaRPr lang="en-US" altLang="es-MX" sz="2000" dirty="0" smtClean="0"/>
          </a:p>
          <a:p>
            <a:pPr>
              <a:buFontTx/>
              <a:buNone/>
            </a:pPr>
            <a:r>
              <a:rPr lang="en-US" altLang="es-MX" sz="2000" dirty="0" smtClean="0"/>
              <a:t>	</a:t>
            </a:r>
            <a:r>
              <a:rPr lang="en-US" altLang="es-MX" sz="2000" i="1" dirty="0" smtClean="0"/>
              <a:t>Buenos </a:t>
            </a:r>
            <a:r>
              <a:rPr lang="en-US" altLang="es-MX" sz="2000" i="1" dirty="0" err="1" smtClean="0"/>
              <a:t>dias</a:t>
            </a:r>
            <a:r>
              <a:rPr lang="en-US" altLang="es-MX" sz="2000" i="1" dirty="0" smtClean="0"/>
              <a:t>.  Nada </a:t>
            </a:r>
            <a:r>
              <a:rPr lang="en-US" altLang="es-MX" sz="2000" i="1" dirty="0" err="1" smtClean="0"/>
              <a:t>importante</a:t>
            </a:r>
            <a:r>
              <a:rPr lang="en-US" altLang="es-MX" sz="2000" i="1" dirty="0" smtClean="0"/>
              <a:t> hoy             </a:t>
            </a:r>
          </a:p>
          <a:p>
            <a:pPr>
              <a:buFontTx/>
              <a:buNone/>
            </a:pPr>
            <a:r>
              <a:rPr lang="en-US" altLang="es-MX" sz="2000" i="1" u="sng" dirty="0" err="1" smtClean="0"/>
              <a:t>chen</a:t>
            </a:r>
            <a:r>
              <a:rPr lang="en-US" altLang="es-MX" sz="2000" i="1" u="sng" dirty="0" smtClean="0"/>
              <a:t>&gt;</a:t>
            </a:r>
          </a:p>
        </p:txBody>
      </p:sp>
    </p:spTree>
  </p:cSld>
  <p:clrMapOvr>
    <a:masterClrMapping/>
  </p:clrMapOvr>
  <p:transition>
    <p:dissolv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52413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mtClean="0"/>
              <a:t>Comando </a:t>
            </a:r>
            <a:r>
              <a:rPr lang="en-US" i="1" smtClean="0"/>
              <a:t>foreach</a:t>
            </a:r>
          </a:p>
        </p:txBody>
      </p:sp>
      <p:sp>
        <p:nvSpPr>
          <p:cNvPr id="26627" name="AutoShape 3"/>
          <p:cNvSpPr>
            <a:spLocks noChangeArrowheads="1"/>
          </p:cNvSpPr>
          <p:nvPr/>
        </p:nvSpPr>
        <p:spPr bwMode="auto">
          <a:xfrm>
            <a:off x="5735638" y="3228975"/>
            <a:ext cx="1352550" cy="1212850"/>
          </a:xfrm>
          <a:prstGeom prst="diamond">
            <a:avLst/>
          </a:prstGeom>
          <a:noFill/>
          <a:ln w="254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>
            <a:lvl1pPr>
              <a:defRPr sz="1600">
                <a:solidFill>
                  <a:schemeClr val="bg2"/>
                </a:solidFill>
                <a:latin typeface="Times New Roman" charset="0"/>
              </a:defRPr>
            </a:lvl1pPr>
            <a:lvl2pPr marL="742950" indent="-285750">
              <a:defRPr sz="1600">
                <a:solidFill>
                  <a:schemeClr val="bg2"/>
                </a:solidFill>
                <a:latin typeface="Times New Roman" charset="0"/>
              </a:defRPr>
            </a:lvl2pPr>
            <a:lvl3pPr marL="1143000" indent="-228600">
              <a:defRPr sz="1600">
                <a:solidFill>
                  <a:schemeClr val="bg2"/>
                </a:solidFill>
                <a:latin typeface="Times New Roman" charset="0"/>
              </a:defRPr>
            </a:lvl3pPr>
            <a:lvl4pPr marL="1600200" indent="-228600">
              <a:defRPr sz="1600">
                <a:solidFill>
                  <a:schemeClr val="bg2"/>
                </a:solidFill>
                <a:latin typeface="Times New Roman" charset="0"/>
              </a:defRPr>
            </a:lvl4pPr>
            <a:lvl5pPr marL="2057400" indent="-228600">
              <a:defRPr sz="1600">
                <a:solidFill>
                  <a:schemeClr val="bg2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2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2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2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2"/>
                </a:solidFill>
                <a:latin typeface="Times New Roman" charset="0"/>
              </a:defRPr>
            </a:lvl9pPr>
          </a:lstStyle>
          <a:p>
            <a:pPr algn="ctr"/>
            <a:r>
              <a:rPr lang="en-US" altLang="es-MX" i="1">
                <a:effectLst/>
              </a:rPr>
              <a:t>foreach</a:t>
            </a:r>
          </a:p>
        </p:txBody>
      </p:sp>
      <p:sp>
        <p:nvSpPr>
          <p:cNvPr id="59396" name="Line 4"/>
          <p:cNvSpPr>
            <a:spLocks noChangeShapeType="1"/>
          </p:cNvSpPr>
          <p:nvPr/>
        </p:nvSpPr>
        <p:spPr bwMode="auto">
          <a:xfrm flipV="1">
            <a:off x="2495550" y="2584450"/>
            <a:ext cx="0" cy="933450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s-MX"/>
          </a:p>
        </p:txBody>
      </p:sp>
      <p:sp>
        <p:nvSpPr>
          <p:cNvPr id="59397" name="Line 5"/>
          <p:cNvSpPr>
            <a:spLocks noChangeShapeType="1"/>
          </p:cNvSpPr>
          <p:nvPr/>
        </p:nvSpPr>
        <p:spPr bwMode="auto">
          <a:xfrm>
            <a:off x="2508250" y="2587625"/>
            <a:ext cx="984250" cy="0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s-MX"/>
          </a:p>
        </p:txBody>
      </p:sp>
      <p:sp>
        <p:nvSpPr>
          <p:cNvPr id="59398" name="Line 6"/>
          <p:cNvSpPr>
            <a:spLocks noChangeShapeType="1"/>
          </p:cNvSpPr>
          <p:nvPr/>
        </p:nvSpPr>
        <p:spPr bwMode="auto">
          <a:xfrm>
            <a:off x="2789238" y="3835400"/>
            <a:ext cx="2951162" cy="0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s-MX"/>
          </a:p>
        </p:txBody>
      </p:sp>
      <p:sp>
        <p:nvSpPr>
          <p:cNvPr id="26631" name="AutoShape 7"/>
          <p:cNvSpPr>
            <a:spLocks noChangeArrowheads="1"/>
          </p:cNvSpPr>
          <p:nvPr/>
        </p:nvSpPr>
        <p:spPr bwMode="auto">
          <a:xfrm>
            <a:off x="3529013" y="2208213"/>
            <a:ext cx="1422400" cy="760412"/>
          </a:xfrm>
          <a:prstGeom prst="roundRect">
            <a:avLst>
              <a:gd name="adj" fmla="val 12495"/>
            </a:avLst>
          </a:prstGeom>
          <a:noFill/>
          <a:ln w="254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>
            <a:lvl1pPr>
              <a:defRPr sz="1600">
                <a:solidFill>
                  <a:schemeClr val="bg2"/>
                </a:solidFill>
                <a:latin typeface="Times New Roman" charset="0"/>
              </a:defRPr>
            </a:lvl1pPr>
            <a:lvl2pPr marL="742950" indent="-285750">
              <a:defRPr sz="1600">
                <a:solidFill>
                  <a:schemeClr val="bg2"/>
                </a:solidFill>
                <a:latin typeface="Times New Roman" charset="0"/>
              </a:defRPr>
            </a:lvl2pPr>
            <a:lvl3pPr marL="1143000" indent="-228600">
              <a:defRPr sz="1600">
                <a:solidFill>
                  <a:schemeClr val="bg2"/>
                </a:solidFill>
                <a:latin typeface="Times New Roman" charset="0"/>
              </a:defRPr>
            </a:lvl3pPr>
            <a:lvl4pPr marL="1600200" indent="-228600">
              <a:defRPr sz="1600">
                <a:solidFill>
                  <a:schemeClr val="bg2"/>
                </a:solidFill>
                <a:latin typeface="Times New Roman" charset="0"/>
              </a:defRPr>
            </a:lvl4pPr>
            <a:lvl5pPr marL="2057400" indent="-228600">
              <a:defRPr sz="1600">
                <a:solidFill>
                  <a:schemeClr val="bg2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2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2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2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2"/>
                </a:solidFill>
                <a:latin typeface="Times New Roman" charset="0"/>
              </a:defRPr>
            </a:lvl9pPr>
          </a:lstStyle>
          <a:p>
            <a:pPr algn="ctr"/>
            <a:r>
              <a:rPr lang="en-US" altLang="es-MX" i="1">
                <a:effectLst/>
              </a:rPr>
              <a:t>Acciones</a:t>
            </a:r>
          </a:p>
        </p:txBody>
      </p:sp>
      <p:sp>
        <p:nvSpPr>
          <p:cNvPr id="59400" name="Line 8"/>
          <p:cNvSpPr>
            <a:spLocks noChangeShapeType="1"/>
          </p:cNvSpPr>
          <p:nvPr/>
        </p:nvSpPr>
        <p:spPr bwMode="auto">
          <a:xfrm>
            <a:off x="1252538" y="3835400"/>
            <a:ext cx="985837" cy="0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s-MX"/>
          </a:p>
        </p:txBody>
      </p:sp>
      <p:sp>
        <p:nvSpPr>
          <p:cNvPr id="59401" name="Line 9"/>
          <p:cNvSpPr>
            <a:spLocks noChangeShapeType="1"/>
          </p:cNvSpPr>
          <p:nvPr/>
        </p:nvSpPr>
        <p:spPr bwMode="auto">
          <a:xfrm>
            <a:off x="4965700" y="2587625"/>
            <a:ext cx="1411288" cy="0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s-MX"/>
          </a:p>
        </p:txBody>
      </p:sp>
      <p:sp>
        <p:nvSpPr>
          <p:cNvPr id="59402" name="Line 10"/>
          <p:cNvSpPr>
            <a:spLocks noChangeShapeType="1"/>
          </p:cNvSpPr>
          <p:nvPr/>
        </p:nvSpPr>
        <p:spPr bwMode="auto">
          <a:xfrm flipV="1">
            <a:off x="6407150" y="2566988"/>
            <a:ext cx="0" cy="646112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s-MX"/>
          </a:p>
        </p:txBody>
      </p:sp>
      <p:sp>
        <p:nvSpPr>
          <p:cNvPr id="59403" name="Oval 11"/>
          <p:cNvSpPr>
            <a:spLocks noChangeArrowheads="1"/>
          </p:cNvSpPr>
          <p:nvPr/>
        </p:nvSpPr>
        <p:spPr bwMode="auto">
          <a:xfrm>
            <a:off x="2220913" y="3533775"/>
            <a:ext cx="549275" cy="603250"/>
          </a:xfrm>
          <a:prstGeom prst="ellips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s-MX"/>
          </a:p>
        </p:txBody>
      </p:sp>
      <p:sp>
        <p:nvSpPr>
          <p:cNvPr id="59404" name="Line 12"/>
          <p:cNvSpPr>
            <a:spLocks noChangeShapeType="1"/>
          </p:cNvSpPr>
          <p:nvPr/>
        </p:nvSpPr>
        <p:spPr bwMode="auto">
          <a:xfrm>
            <a:off x="7105650" y="3835400"/>
            <a:ext cx="925513" cy="0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s-MX"/>
          </a:p>
        </p:txBody>
      </p:sp>
      <p:sp>
        <p:nvSpPr>
          <p:cNvPr id="26637" name="Rectangle 13"/>
          <p:cNvSpPr>
            <a:spLocks noChangeArrowheads="1"/>
          </p:cNvSpPr>
          <p:nvPr/>
        </p:nvSpPr>
        <p:spPr bwMode="auto">
          <a:xfrm>
            <a:off x="5389563" y="2279650"/>
            <a:ext cx="78105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1600">
                <a:solidFill>
                  <a:schemeClr val="bg2"/>
                </a:solidFill>
                <a:latin typeface="Times New Roman" charset="0"/>
              </a:defRPr>
            </a:lvl1pPr>
            <a:lvl2pPr marL="742950" indent="-285750">
              <a:defRPr sz="1600">
                <a:solidFill>
                  <a:schemeClr val="bg2"/>
                </a:solidFill>
                <a:latin typeface="Times New Roman" charset="0"/>
              </a:defRPr>
            </a:lvl2pPr>
            <a:lvl3pPr marL="1143000" indent="-228600">
              <a:defRPr sz="1600">
                <a:solidFill>
                  <a:schemeClr val="bg2"/>
                </a:solidFill>
                <a:latin typeface="Times New Roman" charset="0"/>
              </a:defRPr>
            </a:lvl3pPr>
            <a:lvl4pPr marL="1600200" indent="-228600">
              <a:defRPr sz="1600">
                <a:solidFill>
                  <a:schemeClr val="bg2"/>
                </a:solidFill>
                <a:latin typeface="Times New Roman" charset="0"/>
              </a:defRPr>
            </a:lvl4pPr>
            <a:lvl5pPr marL="2057400" indent="-228600">
              <a:defRPr sz="1600">
                <a:solidFill>
                  <a:schemeClr val="bg2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2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2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2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2"/>
                </a:solidFill>
                <a:latin typeface="Times New Roman" charset="0"/>
              </a:defRPr>
            </a:lvl9pPr>
          </a:lstStyle>
          <a:p>
            <a:r>
              <a:rPr lang="en-US" altLang="es-MX" i="1">
                <a:effectLst/>
              </a:rPr>
              <a:t>Cuenta</a:t>
            </a:r>
          </a:p>
        </p:txBody>
      </p:sp>
    </p:spTree>
  </p:cSld>
  <p:clrMapOvr>
    <a:masterClrMapping/>
  </p:clrMapOvr>
  <p:transition>
    <p:dissolv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723900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mtClean="0"/>
              <a:t>Comando </a:t>
            </a:r>
            <a:r>
              <a:rPr lang="en-US" i="1" smtClean="0"/>
              <a:t>foreach</a:t>
            </a:r>
          </a:p>
        </p:txBody>
      </p:sp>
      <p:sp>
        <p:nvSpPr>
          <p:cNvPr id="27651" name="AutoShape 1027"/>
          <p:cNvSpPr>
            <a:spLocks noGrp="1" noChangeArrowheads="1"/>
          </p:cNvSpPr>
          <p:nvPr>
            <p:ph type="body" idx="1"/>
          </p:nvPr>
        </p:nvSpPr>
        <p:spPr>
          <a:xfrm>
            <a:off x="534988" y="1006475"/>
            <a:ext cx="8151812" cy="5413375"/>
          </a:xfrm>
          <a:noFill/>
        </p:spPr>
        <p:txBody>
          <a:bodyPr/>
          <a:lstStyle/>
          <a:p>
            <a:pPr>
              <a:buFontTx/>
              <a:buNone/>
            </a:pPr>
            <a:r>
              <a:rPr lang="en-US" altLang="es-MX" sz="1800" i="1" u="sng" dirty="0" err="1" smtClean="0"/>
              <a:t>chen</a:t>
            </a:r>
            <a:r>
              <a:rPr lang="en-US" altLang="es-MX" sz="1800" i="1" u="sng" dirty="0" smtClean="0"/>
              <a:t>&gt; </a:t>
            </a:r>
            <a:r>
              <a:rPr lang="en-US" altLang="es-MX" sz="1800" dirty="0" smtClean="0"/>
              <a:t>more  </a:t>
            </a:r>
            <a:r>
              <a:rPr lang="en-US" altLang="es-MX" sz="1800" dirty="0" smtClean="0"/>
              <a:t>planta </a:t>
            </a:r>
            <a:br>
              <a:rPr lang="en-US" altLang="es-MX" sz="1800" dirty="0" smtClean="0"/>
            </a:br>
            <a:r>
              <a:rPr lang="en-US" altLang="es-MX" sz="1800" dirty="0" smtClean="0"/>
              <a:t>#!/bin/</a:t>
            </a:r>
            <a:r>
              <a:rPr lang="en-US" altLang="es-MX" sz="1800" dirty="0" err="1" smtClean="0"/>
              <a:t>tcsh</a:t>
            </a:r>
            <a:r>
              <a:rPr lang="en-US" altLang="es-MX" sz="1800" dirty="0" smtClean="0"/>
              <a:t/>
            </a:r>
            <a:br>
              <a:rPr lang="en-US" altLang="es-MX" sz="1800" dirty="0" smtClean="0"/>
            </a:br>
            <a:r>
              <a:rPr lang="en-US" altLang="es-MX" sz="1800" dirty="0" smtClean="0"/>
              <a:t># escribe la </a:t>
            </a:r>
            <a:r>
              <a:rPr lang="en-US" altLang="es-MX" sz="1800" dirty="0" err="1" smtClean="0"/>
              <a:t>lista</a:t>
            </a:r>
            <a:r>
              <a:rPr lang="en-US" altLang="es-MX" sz="1800" dirty="0" smtClean="0"/>
              <a:t> que se le </a:t>
            </a:r>
            <a:r>
              <a:rPr lang="en-US" altLang="es-MX" sz="1800" dirty="0" err="1" smtClean="0"/>
              <a:t>indica</a:t>
            </a:r>
            <a:endParaRPr lang="en-US" altLang="es-MX" sz="1800" dirty="0" smtClean="0"/>
          </a:p>
          <a:p>
            <a:pPr>
              <a:buFontTx/>
              <a:buNone/>
            </a:pPr>
            <a:r>
              <a:rPr lang="en-US" altLang="es-MX" sz="1800" dirty="0" smtClean="0"/>
              <a:t>      </a:t>
            </a:r>
            <a:r>
              <a:rPr lang="en-US" altLang="es-MX" sz="1800" dirty="0" err="1" smtClean="0"/>
              <a:t>foreach</a:t>
            </a:r>
            <a:r>
              <a:rPr lang="en-US" altLang="es-MX" sz="1800" dirty="0" smtClean="0"/>
              <a:t> </a:t>
            </a:r>
            <a:r>
              <a:rPr lang="en-US" altLang="es-MX" sz="1800" dirty="0" err="1" smtClean="0"/>
              <a:t>uno</a:t>
            </a:r>
            <a:r>
              <a:rPr lang="en-US" altLang="es-MX" sz="1800" dirty="0" smtClean="0"/>
              <a:t> ( 2 “</a:t>
            </a:r>
            <a:r>
              <a:rPr lang="en-US" altLang="es-MX" sz="1800" dirty="0" err="1" smtClean="0"/>
              <a:t>hola</a:t>
            </a:r>
            <a:r>
              <a:rPr lang="en-US" altLang="es-MX" sz="1800" dirty="0" smtClean="0"/>
              <a:t>” ) </a:t>
            </a:r>
            <a:br>
              <a:rPr lang="en-US" altLang="es-MX" sz="1800" dirty="0" smtClean="0"/>
            </a:br>
            <a:r>
              <a:rPr lang="en-US" altLang="es-MX" sz="1800" dirty="0" smtClean="0"/>
              <a:t>     echo $</a:t>
            </a:r>
            <a:r>
              <a:rPr lang="en-US" altLang="es-MX" sz="1800" dirty="0" err="1" smtClean="0"/>
              <a:t>uno</a:t>
            </a:r>
            <a:endParaRPr lang="en-US" altLang="es-MX" sz="1800" dirty="0" smtClean="0"/>
          </a:p>
          <a:p>
            <a:pPr>
              <a:buFontTx/>
              <a:buNone/>
            </a:pPr>
            <a:r>
              <a:rPr lang="en-US" altLang="es-MX" sz="1800" dirty="0" smtClean="0"/>
              <a:t>      end </a:t>
            </a:r>
          </a:p>
          <a:p>
            <a:pPr>
              <a:buFontTx/>
              <a:buNone/>
            </a:pPr>
            <a:r>
              <a:rPr lang="en-US" altLang="es-MX" sz="1800" u="sng" dirty="0" err="1" smtClean="0"/>
              <a:t>chen</a:t>
            </a:r>
            <a:r>
              <a:rPr lang="en-US" altLang="es-MX" sz="1800" u="sng" dirty="0" smtClean="0"/>
              <a:t>&gt; </a:t>
            </a:r>
            <a:r>
              <a:rPr lang="en-US" altLang="es-MX" sz="1800" dirty="0" smtClean="0"/>
              <a:t>planta</a:t>
            </a:r>
            <a:endParaRPr lang="en-US" altLang="es-MX" sz="1800" dirty="0" smtClean="0"/>
          </a:p>
          <a:p>
            <a:pPr>
              <a:buFontTx/>
              <a:buNone/>
            </a:pPr>
            <a:r>
              <a:rPr lang="en-US" altLang="es-MX" sz="1800" dirty="0" smtClean="0"/>
              <a:t>      2</a:t>
            </a:r>
          </a:p>
          <a:p>
            <a:pPr>
              <a:buFontTx/>
              <a:buNone/>
            </a:pPr>
            <a:r>
              <a:rPr lang="en-US" altLang="es-MX" sz="1800" dirty="0" smtClean="0"/>
              <a:t>      </a:t>
            </a:r>
            <a:r>
              <a:rPr lang="en-US" altLang="es-MX" sz="1800" dirty="0" err="1" smtClean="0"/>
              <a:t>hola</a:t>
            </a:r>
            <a:endParaRPr lang="en-US" altLang="es-MX" sz="1800" dirty="0" smtClean="0"/>
          </a:p>
          <a:p>
            <a:pPr>
              <a:buFontTx/>
              <a:buNone/>
            </a:pPr>
            <a:r>
              <a:rPr lang="en-US" altLang="es-MX" sz="1800" i="1" u="sng" dirty="0" err="1" smtClean="0"/>
              <a:t>chen</a:t>
            </a:r>
            <a:r>
              <a:rPr lang="en-US" altLang="es-MX" sz="1800" i="1" u="sng" dirty="0" smtClean="0"/>
              <a:t>&gt; </a:t>
            </a:r>
            <a:r>
              <a:rPr lang="en-US" altLang="es-MX" sz="1800" dirty="0" smtClean="0"/>
              <a:t>cat  </a:t>
            </a:r>
            <a:r>
              <a:rPr lang="en-US" altLang="es-MX" sz="1800" dirty="0" smtClean="0"/>
              <a:t>sol </a:t>
            </a:r>
            <a:br>
              <a:rPr lang="en-US" altLang="es-MX" sz="1800" dirty="0" smtClean="0"/>
            </a:br>
            <a:r>
              <a:rPr lang="en-US" altLang="es-MX" sz="1800" dirty="0" smtClean="0"/>
              <a:t>#!/bin/</a:t>
            </a:r>
            <a:r>
              <a:rPr lang="en-US" altLang="es-MX" sz="1800" dirty="0" err="1" smtClean="0"/>
              <a:t>tcsh</a:t>
            </a:r>
            <a:r>
              <a:rPr lang="en-US" altLang="es-MX" sz="1800" dirty="0" smtClean="0"/>
              <a:t/>
            </a:r>
            <a:br>
              <a:rPr lang="en-US" altLang="es-MX" sz="1800" dirty="0" smtClean="0"/>
            </a:br>
            <a:r>
              <a:rPr lang="en-US" altLang="es-MX" sz="1800" dirty="0" smtClean="0"/>
              <a:t># escribe la </a:t>
            </a:r>
            <a:r>
              <a:rPr lang="en-US" altLang="es-MX" sz="1800" dirty="0" err="1" smtClean="0"/>
              <a:t>lista</a:t>
            </a:r>
            <a:r>
              <a:rPr lang="en-US" altLang="es-MX" sz="1800" dirty="0" smtClean="0"/>
              <a:t> de </a:t>
            </a:r>
            <a:r>
              <a:rPr lang="en-US" altLang="es-MX" sz="1800" dirty="0" err="1" smtClean="0"/>
              <a:t>argumentos</a:t>
            </a:r>
            <a:endParaRPr lang="en-US" altLang="es-MX" sz="1800" dirty="0" smtClean="0"/>
          </a:p>
          <a:p>
            <a:pPr>
              <a:buFontTx/>
              <a:buNone/>
            </a:pPr>
            <a:r>
              <a:rPr lang="en-US" altLang="es-MX" sz="1800" dirty="0" smtClean="0"/>
              <a:t>      </a:t>
            </a:r>
            <a:r>
              <a:rPr lang="en-US" altLang="es-MX" sz="1800" dirty="0" err="1" smtClean="0"/>
              <a:t>foreach</a:t>
            </a:r>
            <a:r>
              <a:rPr lang="en-US" altLang="es-MX" sz="1800" dirty="0" smtClean="0"/>
              <a:t> dos ( $* ) </a:t>
            </a:r>
            <a:br>
              <a:rPr lang="en-US" altLang="es-MX" sz="1800" dirty="0" smtClean="0"/>
            </a:br>
            <a:r>
              <a:rPr lang="en-US" altLang="es-MX" sz="1800" dirty="0" smtClean="0"/>
              <a:t>     echo $dos</a:t>
            </a:r>
          </a:p>
          <a:p>
            <a:pPr>
              <a:buFontTx/>
              <a:buNone/>
            </a:pPr>
            <a:r>
              <a:rPr lang="en-US" altLang="es-MX" sz="1800" dirty="0" smtClean="0"/>
              <a:t>      end </a:t>
            </a:r>
          </a:p>
          <a:p>
            <a:pPr>
              <a:buFontTx/>
              <a:buNone/>
            </a:pPr>
            <a:r>
              <a:rPr lang="en-US" altLang="es-MX" sz="1800" u="sng" dirty="0" err="1" smtClean="0"/>
              <a:t>chen</a:t>
            </a:r>
            <a:r>
              <a:rPr lang="en-US" altLang="es-MX" sz="1800" u="sng" dirty="0" smtClean="0"/>
              <a:t>&gt; </a:t>
            </a:r>
            <a:r>
              <a:rPr lang="en-US" altLang="es-MX" sz="1800" dirty="0" smtClean="0"/>
              <a:t>sol </a:t>
            </a:r>
            <a:r>
              <a:rPr lang="en-US" altLang="es-MX" sz="1800" dirty="0" smtClean="0"/>
              <a:t>alpha beta</a:t>
            </a:r>
          </a:p>
          <a:p>
            <a:pPr>
              <a:buFontTx/>
              <a:buNone/>
            </a:pPr>
            <a:r>
              <a:rPr lang="en-US" altLang="es-MX" sz="1800" dirty="0" smtClean="0"/>
              <a:t>      alpha</a:t>
            </a:r>
          </a:p>
          <a:p>
            <a:pPr>
              <a:buFontTx/>
              <a:buNone/>
            </a:pPr>
            <a:r>
              <a:rPr lang="en-US" altLang="es-MX" sz="1800" dirty="0" smtClean="0"/>
              <a:t>      beta</a:t>
            </a:r>
          </a:p>
        </p:txBody>
      </p:sp>
    </p:spTree>
  </p:cSld>
  <p:clrMapOvr>
    <a:masterClrMapping/>
  </p:clrMapOvr>
  <p:transition>
    <p:dissolv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723900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mtClean="0"/>
              <a:t>Comando </a:t>
            </a:r>
            <a:r>
              <a:rPr lang="en-US" i="1" smtClean="0"/>
              <a:t>foreach</a:t>
            </a:r>
          </a:p>
        </p:txBody>
      </p:sp>
      <p:sp>
        <p:nvSpPr>
          <p:cNvPr id="28675" name="AutoShape 1027"/>
          <p:cNvSpPr>
            <a:spLocks noGrp="1" noChangeArrowheads="1"/>
          </p:cNvSpPr>
          <p:nvPr>
            <p:ph type="body" idx="1"/>
          </p:nvPr>
        </p:nvSpPr>
        <p:spPr>
          <a:xfrm>
            <a:off x="534988" y="1006475"/>
            <a:ext cx="8151812" cy="5413375"/>
          </a:xfrm>
          <a:noFill/>
        </p:spPr>
        <p:txBody>
          <a:bodyPr/>
          <a:lstStyle/>
          <a:p>
            <a:pPr>
              <a:buFontTx/>
              <a:buNone/>
            </a:pPr>
            <a:r>
              <a:rPr lang="en-US" altLang="es-MX" sz="1800" i="1" u="sng" dirty="0" err="1" smtClean="0"/>
              <a:t>chen</a:t>
            </a:r>
            <a:r>
              <a:rPr lang="en-US" altLang="es-MX" sz="1800" i="1" u="sng" dirty="0" smtClean="0"/>
              <a:t>&gt; </a:t>
            </a:r>
            <a:r>
              <a:rPr lang="en-US" altLang="es-MX" sz="1800" dirty="0" smtClean="0"/>
              <a:t>cat </a:t>
            </a:r>
            <a:r>
              <a:rPr lang="en-US" altLang="es-MX" sz="1800" dirty="0" err="1" smtClean="0"/>
              <a:t>arbol</a:t>
            </a:r>
            <a:r>
              <a:rPr lang="en-US" altLang="es-MX" sz="1800" dirty="0" smtClean="0"/>
              <a:t> </a:t>
            </a:r>
            <a:br>
              <a:rPr lang="en-US" altLang="es-MX" sz="1800" dirty="0" smtClean="0"/>
            </a:br>
            <a:r>
              <a:rPr lang="en-US" altLang="es-MX" sz="1800" dirty="0" smtClean="0"/>
              <a:t>#!/bin/</a:t>
            </a:r>
            <a:r>
              <a:rPr lang="en-US" altLang="es-MX" sz="1800" dirty="0" err="1" smtClean="0"/>
              <a:t>tcsh</a:t>
            </a:r>
            <a:r>
              <a:rPr lang="en-US" altLang="es-MX" sz="1800" dirty="0" smtClean="0"/>
              <a:t/>
            </a:r>
            <a:br>
              <a:rPr lang="en-US" altLang="es-MX" sz="1800" dirty="0" smtClean="0"/>
            </a:br>
            <a:r>
              <a:rPr lang="en-US" altLang="es-MX" sz="1800" dirty="0" smtClean="0"/>
              <a:t># </a:t>
            </a:r>
            <a:r>
              <a:rPr lang="en-US" altLang="es-MX" sz="1800" dirty="0" err="1" smtClean="0"/>
              <a:t>Busca</a:t>
            </a:r>
            <a:r>
              <a:rPr lang="en-US" altLang="es-MX" sz="1800" dirty="0" smtClean="0"/>
              <a:t> </a:t>
            </a:r>
            <a:r>
              <a:rPr lang="en-US" altLang="es-MX" sz="1800" dirty="0" err="1" smtClean="0"/>
              <a:t>guiones</a:t>
            </a:r>
            <a:r>
              <a:rPr lang="en-US" altLang="es-MX" sz="1800" dirty="0" smtClean="0"/>
              <a:t> de </a:t>
            </a:r>
            <a:r>
              <a:rPr lang="en-US" altLang="es-MX" sz="1800" dirty="0" err="1" smtClean="0"/>
              <a:t>tcsh</a:t>
            </a:r>
            <a:r>
              <a:rPr lang="en-US" altLang="es-MX" sz="1800" dirty="0" smtClean="0"/>
              <a:t> en el </a:t>
            </a:r>
            <a:r>
              <a:rPr lang="en-US" altLang="es-MX" sz="1800" dirty="0" err="1" smtClean="0"/>
              <a:t>directorio</a:t>
            </a:r>
            <a:r>
              <a:rPr lang="en-US" altLang="es-MX" sz="1800" dirty="0" smtClean="0"/>
              <a:t> actual</a:t>
            </a:r>
          </a:p>
          <a:p>
            <a:pPr>
              <a:buFontTx/>
              <a:buNone/>
            </a:pPr>
            <a:r>
              <a:rPr lang="en-US" altLang="es-MX" sz="1800" dirty="0" smtClean="0"/>
              <a:t>      </a:t>
            </a:r>
            <a:br>
              <a:rPr lang="en-US" altLang="es-MX" sz="1800" dirty="0" smtClean="0"/>
            </a:br>
            <a:r>
              <a:rPr lang="en-US" altLang="es-MX" sz="1800" dirty="0" smtClean="0"/>
              <a:t>set  </a:t>
            </a:r>
            <a:r>
              <a:rPr lang="en-US" altLang="es-MX" sz="1800" dirty="0" err="1" smtClean="0"/>
              <a:t>cta</a:t>
            </a:r>
            <a:r>
              <a:rPr lang="en-US" altLang="es-MX" sz="1800" dirty="0" smtClean="0"/>
              <a:t>=0 </a:t>
            </a:r>
            <a:br>
              <a:rPr lang="en-US" altLang="es-MX" sz="1800" dirty="0" smtClean="0"/>
            </a:br>
            <a:r>
              <a:rPr lang="en-US" altLang="es-MX" sz="1800" dirty="0" err="1" smtClean="0"/>
              <a:t>foreach</a:t>
            </a:r>
            <a:r>
              <a:rPr lang="en-US" altLang="es-MX" sz="1800" dirty="0" smtClean="0"/>
              <a:t> arch ( * ) </a:t>
            </a:r>
            <a:br>
              <a:rPr lang="en-US" altLang="es-MX" sz="1800" dirty="0" smtClean="0"/>
            </a:br>
            <a:r>
              <a:rPr lang="en-US" altLang="es-MX" sz="1800" dirty="0" smtClean="0"/>
              <a:t>     if ( -f ${arch} &amp;&amp; -r ${arch} &amp;&amp; -x ${arch} ) then  </a:t>
            </a:r>
            <a:br>
              <a:rPr lang="en-US" altLang="es-MX" sz="1800" dirty="0" smtClean="0"/>
            </a:br>
            <a:r>
              <a:rPr lang="en-US" altLang="es-MX" sz="1800" dirty="0" smtClean="0"/>
              <a:t>          set </a:t>
            </a:r>
            <a:r>
              <a:rPr lang="en-US" altLang="es-MX" sz="1800" dirty="0" err="1" smtClean="0"/>
              <a:t>cabeza</a:t>
            </a:r>
            <a:r>
              <a:rPr lang="en-US" altLang="es-MX" sz="1800" dirty="0" smtClean="0"/>
              <a:t>=`head -1 ${arch} | </a:t>
            </a:r>
            <a:r>
              <a:rPr lang="en-US" altLang="es-MX" sz="1800" dirty="0" err="1" smtClean="0"/>
              <a:t>grep</a:t>
            </a:r>
            <a:r>
              <a:rPr lang="en-US" altLang="es-MX" sz="1800" dirty="0" smtClean="0"/>
              <a:t> </a:t>
            </a:r>
            <a:r>
              <a:rPr lang="en-US" altLang="es-MX" sz="1800" dirty="0" err="1" smtClean="0"/>
              <a:t>tcsh</a:t>
            </a:r>
            <a:r>
              <a:rPr lang="en-US" altLang="es-MX" sz="1800" dirty="0" smtClean="0"/>
              <a:t>`                           </a:t>
            </a:r>
          </a:p>
          <a:p>
            <a:pPr>
              <a:buFontTx/>
              <a:buNone/>
            </a:pPr>
            <a:r>
              <a:rPr lang="en-US" altLang="es-MX" sz="1800" dirty="0" smtClean="0"/>
              <a:t>                if ( ${#</a:t>
            </a:r>
            <a:r>
              <a:rPr lang="en-US" altLang="es-MX" sz="1800" dirty="0" err="1" smtClean="0"/>
              <a:t>cabeza</a:t>
            </a:r>
            <a:r>
              <a:rPr lang="en-US" altLang="es-MX" sz="1800" dirty="0" smtClean="0"/>
              <a:t>} != 0 ) then                                        </a:t>
            </a:r>
          </a:p>
          <a:p>
            <a:pPr>
              <a:buFontTx/>
              <a:buNone/>
            </a:pPr>
            <a:r>
              <a:rPr lang="en-US" altLang="es-MX" sz="1800" dirty="0" smtClean="0"/>
              <a:t>                   echo $arch                                                   </a:t>
            </a:r>
          </a:p>
          <a:p>
            <a:pPr>
              <a:buFontTx/>
              <a:buNone/>
            </a:pPr>
            <a:r>
              <a:rPr lang="en-US" altLang="es-MX" sz="1800" dirty="0" smtClean="0"/>
              <a:t>                   @ </a:t>
            </a:r>
            <a:r>
              <a:rPr lang="en-US" altLang="es-MX" sz="1800" dirty="0" err="1" smtClean="0"/>
              <a:t>cta</a:t>
            </a:r>
            <a:r>
              <a:rPr lang="en-US" altLang="es-MX" sz="1800" dirty="0" smtClean="0"/>
              <a:t>++                                                      </a:t>
            </a:r>
          </a:p>
          <a:p>
            <a:pPr>
              <a:buFontTx/>
              <a:buNone/>
            </a:pPr>
            <a:r>
              <a:rPr lang="en-US" altLang="es-MX" sz="1800" dirty="0" smtClean="0"/>
              <a:t>                </a:t>
            </a:r>
            <a:r>
              <a:rPr lang="en-US" altLang="es-MX" sz="1800" dirty="0" err="1" smtClean="0"/>
              <a:t>endif</a:t>
            </a:r>
            <a:r>
              <a:rPr lang="en-US" altLang="es-MX" sz="1800" dirty="0" smtClean="0"/>
              <a:t>                                                           </a:t>
            </a:r>
          </a:p>
          <a:p>
            <a:pPr>
              <a:buFontTx/>
              <a:buNone/>
            </a:pPr>
            <a:r>
              <a:rPr lang="en-US" altLang="es-MX" sz="1800" dirty="0" smtClean="0"/>
              <a:t>           </a:t>
            </a:r>
            <a:r>
              <a:rPr lang="en-US" altLang="es-MX" sz="1800" dirty="0" err="1" smtClean="0"/>
              <a:t>endif</a:t>
            </a:r>
            <a:r>
              <a:rPr lang="en-US" altLang="es-MX" sz="1800" dirty="0" smtClean="0"/>
              <a:t>  </a:t>
            </a:r>
            <a:br>
              <a:rPr lang="en-US" altLang="es-MX" sz="1800" dirty="0" smtClean="0"/>
            </a:br>
            <a:r>
              <a:rPr lang="en-US" altLang="es-MX" sz="1800" dirty="0" smtClean="0"/>
              <a:t>end </a:t>
            </a:r>
            <a:br>
              <a:rPr lang="en-US" altLang="es-MX" sz="1800" dirty="0" smtClean="0"/>
            </a:br>
            <a:r>
              <a:rPr lang="en-US" altLang="es-MX" sz="1800" dirty="0" smtClean="0"/>
              <a:t>if ( {$</a:t>
            </a:r>
            <a:r>
              <a:rPr lang="en-US" altLang="es-MX" sz="1800" dirty="0" err="1" smtClean="0"/>
              <a:t>cta</a:t>
            </a:r>
            <a:r>
              <a:rPr lang="en-US" altLang="es-MX" sz="1800" dirty="0" smtClean="0"/>
              <a:t>} &gt; 0 ) then </a:t>
            </a:r>
            <a:br>
              <a:rPr lang="en-US" altLang="es-MX" sz="1800" dirty="0" smtClean="0"/>
            </a:br>
            <a:r>
              <a:rPr lang="en-US" altLang="es-MX" sz="1800" dirty="0" smtClean="0"/>
              <a:t>    echo "\</a:t>
            </a:r>
            <a:r>
              <a:rPr lang="en-US" altLang="es-MX" sz="1800" dirty="0" err="1" smtClean="0"/>
              <a:t>nSe</a:t>
            </a:r>
            <a:r>
              <a:rPr lang="en-US" altLang="es-MX" sz="1800" dirty="0" smtClean="0"/>
              <a:t> </a:t>
            </a:r>
            <a:r>
              <a:rPr lang="en-US" altLang="es-MX" sz="1800" dirty="0" err="1" smtClean="0"/>
              <a:t>encontraron</a:t>
            </a:r>
            <a:r>
              <a:rPr lang="en-US" altLang="es-MX" sz="1800" dirty="0" smtClean="0"/>
              <a:t> $</a:t>
            </a:r>
            <a:r>
              <a:rPr lang="en-US" altLang="es-MX" sz="1800" dirty="0" err="1" smtClean="0"/>
              <a:t>cta</a:t>
            </a:r>
            <a:r>
              <a:rPr lang="en-US" altLang="es-MX" sz="1800" dirty="0" smtClean="0"/>
              <a:t> </a:t>
            </a:r>
            <a:r>
              <a:rPr lang="en-US" altLang="es-MX" sz="1800" dirty="0" err="1" smtClean="0"/>
              <a:t>guiones</a:t>
            </a:r>
            <a:r>
              <a:rPr lang="en-US" altLang="es-MX" sz="1800" dirty="0" smtClean="0"/>
              <a:t> de </a:t>
            </a:r>
            <a:r>
              <a:rPr lang="en-US" altLang="es-MX" sz="1800" dirty="0" err="1" smtClean="0"/>
              <a:t>tcsh</a:t>
            </a:r>
            <a:r>
              <a:rPr lang="en-US" altLang="es-MX" sz="1800" dirty="0" smtClean="0"/>
              <a:t>"</a:t>
            </a:r>
            <a:br>
              <a:rPr lang="en-US" altLang="es-MX" sz="1800" dirty="0" smtClean="0"/>
            </a:br>
            <a:r>
              <a:rPr lang="en-US" altLang="es-MX" sz="1800" dirty="0" err="1" smtClean="0"/>
              <a:t>endif</a:t>
            </a:r>
            <a:r>
              <a:rPr lang="en-US" altLang="es-MX" sz="1800" dirty="0" smtClean="0"/>
              <a:t>  </a:t>
            </a:r>
          </a:p>
          <a:p>
            <a:pPr>
              <a:buFontTx/>
              <a:buNone/>
            </a:pPr>
            <a:r>
              <a:rPr lang="en-US" altLang="es-MX" sz="1800" dirty="0" err="1" smtClean="0"/>
              <a:t>chen</a:t>
            </a:r>
            <a:r>
              <a:rPr lang="en-US" altLang="es-MX" sz="1800" dirty="0" smtClean="0"/>
              <a:t>&gt;</a:t>
            </a:r>
          </a:p>
        </p:txBody>
      </p:sp>
    </p:spTree>
  </p:cSld>
  <p:clrMapOvr>
    <a:masterClrMapping/>
  </p:clrMapOvr>
  <p:transition>
    <p:dissolv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33363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mtClean="0"/>
              <a:t>Comando </a:t>
            </a:r>
            <a:r>
              <a:rPr lang="en-US" i="1" smtClean="0"/>
              <a:t>while</a:t>
            </a:r>
          </a:p>
        </p:txBody>
      </p:sp>
      <p:sp>
        <p:nvSpPr>
          <p:cNvPr id="29699" name="AutoShape 3"/>
          <p:cNvSpPr>
            <a:spLocks noChangeArrowheads="1"/>
          </p:cNvSpPr>
          <p:nvPr/>
        </p:nvSpPr>
        <p:spPr bwMode="auto">
          <a:xfrm>
            <a:off x="5665788" y="3609975"/>
            <a:ext cx="1352550" cy="1212850"/>
          </a:xfrm>
          <a:prstGeom prst="diamond">
            <a:avLst/>
          </a:prstGeom>
          <a:noFill/>
          <a:ln w="254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>
            <a:lvl1pPr>
              <a:defRPr sz="1600">
                <a:solidFill>
                  <a:schemeClr val="bg2"/>
                </a:solidFill>
                <a:latin typeface="Times New Roman" charset="0"/>
              </a:defRPr>
            </a:lvl1pPr>
            <a:lvl2pPr marL="742950" indent="-285750">
              <a:defRPr sz="1600">
                <a:solidFill>
                  <a:schemeClr val="bg2"/>
                </a:solidFill>
                <a:latin typeface="Times New Roman" charset="0"/>
              </a:defRPr>
            </a:lvl2pPr>
            <a:lvl3pPr marL="1143000" indent="-228600">
              <a:defRPr sz="1600">
                <a:solidFill>
                  <a:schemeClr val="bg2"/>
                </a:solidFill>
                <a:latin typeface="Times New Roman" charset="0"/>
              </a:defRPr>
            </a:lvl3pPr>
            <a:lvl4pPr marL="1600200" indent="-228600">
              <a:defRPr sz="1600">
                <a:solidFill>
                  <a:schemeClr val="bg2"/>
                </a:solidFill>
                <a:latin typeface="Times New Roman" charset="0"/>
              </a:defRPr>
            </a:lvl4pPr>
            <a:lvl5pPr marL="2057400" indent="-228600">
              <a:defRPr sz="1600">
                <a:solidFill>
                  <a:schemeClr val="bg2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2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2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2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2"/>
                </a:solidFill>
                <a:latin typeface="Times New Roman" charset="0"/>
              </a:defRPr>
            </a:lvl9pPr>
          </a:lstStyle>
          <a:p>
            <a:pPr algn="ctr"/>
            <a:r>
              <a:rPr lang="en-US" altLang="es-MX" i="1">
                <a:effectLst/>
              </a:rPr>
              <a:t>while</a:t>
            </a:r>
          </a:p>
        </p:txBody>
      </p:sp>
      <p:sp>
        <p:nvSpPr>
          <p:cNvPr id="61444" name="Line 4"/>
          <p:cNvSpPr>
            <a:spLocks noChangeShapeType="1"/>
          </p:cNvSpPr>
          <p:nvPr/>
        </p:nvSpPr>
        <p:spPr bwMode="auto">
          <a:xfrm flipV="1">
            <a:off x="2425700" y="2965450"/>
            <a:ext cx="0" cy="933450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s-MX"/>
          </a:p>
        </p:txBody>
      </p:sp>
      <p:sp>
        <p:nvSpPr>
          <p:cNvPr id="61445" name="Line 5"/>
          <p:cNvSpPr>
            <a:spLocks noChangeShapeType="1"/>
          </p:cNvSpPr>
          <p:nvPr/>
        </p:nvSpPr>
        <p:spPr bwMode="auto">
          <a:xfrm>
            <a:off x="2438400" y="2968625"/>
            <a:ext cx="984250" cy="0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s-MX"/>
          </a:p>
        </p:txBody>
      </p:sp>
      <p:sp>
        <p:nvSpPr>
          <p:cNvPr id="61446" name="Line 6"/>
          <p:cNvSpPr>
            <a:spLocks noChangeShapeType="1"/>
          </p:cNvSpPr>
          <p:nvPr/>
        </p:nvSpPr>
        <p:spPr bwMode="auto">
          <a:xfrm>
            <a:off x="2719388" y="4216400"/>
            <a:ext cx="2951162" cy="0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s-MX"/>
          </a:p>
        </p:txBody>
      </p:sp>
      <p:sp>
        <p:nvSpPr>
          <p:cNvPr id="29703" name="AutoShape 7"/>
          <p:cNvSpPr>
            <a:spLocks noChangeArrowheads="1"/>
          </p:cNvSpPr>
          <p:nvPr/>
        </p:nvSpPr>
        <p:spPr bwMode="auto">
          <a:xfrm>
            <a:off x="3459163" y="2589213"/>
            <a:ext cx="1422400" cy="760412"/>
          </a:xfrm>
          <a:prstGeom prst="roundRect">
            <a:avLst>
              <a:gd name="adj" fmla="val 12495"/>
            </a:avLst>
          </a:prstGeom>
          <a:noFill/>
          <a:ln w="254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>
            <a:lvl1pPr>
              <a:defRPr sz="1600">
                <a:solidFill>
                  <a:schemeClr val="bg2"/>
                </a:solidFill>
                <a:latin typeface="Times New Roman" charset="0"/>
              </a:defRPr>
            </a:lvl1pPr>
            <a:lvl2pPr marL="742950" indent="-285750">
              <a:defRPr sz="1600">
                <a:solidFill>
                  <a:schemeClr val="bg2"/>
                </a:solidFill>
                <a:latin typeface="Times New Roman" charset="0"/>
              </a:defRPr>
            </a:lvl2pPr>
            <a:lvl3pPr marL="1143000" indent="-228600">
              <a:defRPr sz="1600">
                <a:solidFill>
                  <a:schemeClr val="bg2"/>
                </a:solidFill>
                <a:latin typeface="Times New Roman" charset="0"/>
              </a:defRPr>
            </a:lvl3pPr>
            <a:lvl4pPr marL="1600200" indent="-228600">
              <a:defRPr sz="1600">
                <a:solidFill>
                  <a:schemeClr val="bg2"/>
                </a:solidFill>
                <a:latin typeface="Times New Roman" charset="0"/>
              </a:defRPr>
            </a:lvl4pPr>
            <a:lvl5pPr marL="2057400" indent="-228600">
              <a:defRPr sz="1600">
                <a:solidFill>
                  <a:schemeClr val="bg2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2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2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2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2"/>
                </a:solidFill>
                <a:latin typeface="Times New Roman" charset="0"/>
              </a:defRPr>
            </a:lvl9pPr>
          </a:lstStyle>
          <a:p>
            <a:pPr algn="ctr"/>
            <a:r>
              <a:rPr lang="en-US" altLang="es-MX" i="1">
                <a:effectLst/>
              </a:rPr>
              <a:t>Acciones</a:t>
            </a:r>
          </a:p>
        </p:txBody>
      </p:sp>
      <p:sp>
        <p:nvSpPr>
          <p:cNvPr id="61448" name="Line 8"/>
          <p:cNvSpPr>
            <a:spLocks noChangeShapeType="1"/>
          </p:cNvSpPr>
          <p:nvPr/>
        </p:nvSpPr>
        <p:spPr bwMode="auto">
          <a:xfrm>
            <a:off x="1182688" y="4216400"/>
            <a:ext cx="985837" cy="0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s-MX"/>
          </a:p>
        </p:txBody>
      </p:sp>
      <p:sp>
        <p:nvSpPr>
          <p:cNvPr id="61449" name="Line 9"/>
          <p:cNvSpPr>
            <a:spLocks noChangeShapeType="1"/>
          </p:cNvSpPr>
          <p:nvPr/>
        </p:nvSpPr>
        <p:spPr bwMode="auto">
          <a:xfrm>
            <a:off x="4895850" y="2968625"/>
            <a:ext cx="1411288" cy="0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s-MX"/>
          </a:p>
        </p:txBody>
      </p:sp>
      <p:sp>
        <p:nvSpPr>
          <p:cNvPr id="61450" name="Line 10"/>
          <p:cNvSpPr>
            <a:spLocks noChangeShapeType="1"/>
          </p:cNvSpPr>
          <p:nvPr/>
        </p:nvSpPr>
        <p:spPr bwMode="auto">
          <a:xfrm flipV="1">
            <a:off x="6337300" y="2947988"/>
            <a:ext cx="0" cy="646112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s-MX"/>
          </a:p>
        </p:txBody>
      </p:sp>
      <p:sp>
        <p:nvSpPr>
          <p:cNvPr id="61451" name="Oval 11"/>
          <p:cNvSpPr>
            <a:spLocks noChangeArrowheads="1"/>
          </p:cNvSpPr>
          <p:nvPr/>
        </p:nvSpPr>
        <p:spPr bwMode="auto">
          <a:xfrm>
            <a:off x="2151063" y="3914775"/>
            <a:ext cx="549275" cy="603250"/>
          </a:xfrm>
          <a:prstGeom prst="ellips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s-MX"/>
          </a:p>
        </p:txBody>
      </p:sp>
      <p:sp>
        <p:nvSpPr>
          <p:cNvPr id="61452" name="Line 12"/>
          <p:cNvSpPr>
            <a:spLocks noChangeShapeType="1"/>
          </p:cNvSpPr>
          <p:nvPr/>
        </p:nvSpPr>
        <p:spPr bwMode="auto">
          <a:xfrm>
            <a:off x="7035800" y="4216400"/>
            <a:ext cx="925513" cy="0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s-MX"/>
          </a:p>
        </p:txBody>
      </p:sp>
      <p:sp>
        <p:nvSpPr>
          <p:cNvPr id="29709" name="Rectangle 13"/>
          <p:cNvSpPr>
            <a:spLocks noChangeArrowheads="1"/>
          </p:cNvSpPr>
          <p:nvPr/>
        </p:nvSpPr>
        <p:spPr bwMode="auto">
          <a:xfrm>
            <a:off x="5319713" y="2660650"/>
            <a:ext cx="714375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1600">
                <a:solidFill>
                  <a:schemeClr val="bg2"/>
                </a:solidFill>
                <a:latin typeface="Times New Roman" charset="0"/>
              </a:defRPr>
            </a:lvl1pPr>
            <a:lvl2pPr marL="742950" indent="-285750">
              <a:defRPr sz="1600">
                <a:solidFill>
                  <a:schemeClr val="bg2"/>
                </a:solidFill>
                <a:latin typeface="Times New Roman" charset="0"/>
              </a:defRPr>
            </a:lvl2pPr>
            <a:lvl3pPr marL="1143000" indent="-228600">
              <a:defRPr sz="1600">
                <a:solidFill>
                  <a:schemeClr val="bg2"/>
                </a:solidFill>
                <a:latin typeface="Times New Roman" charset="0"/>
              </a:defRPr>
            </a:lvl3pPr>
            <a:lvl4pPr marL="1600200" indent="-228600">
              <a:defRPr sz="1600">
                <a:solidFill>
                  <a:schemeClr val="bg2"/>
                </a:solidFill>
                <a:latin typeface="Times New Roman" charset="0"/>
              </a:defRPr>
            </a:lvl4pPr>
            <a:lvl5pPr marL="2057400" indent="-228600">
              <a:defRPr sz="1600">
                <a:solidFill>
                  <a:schemeClr val="bg2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2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2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2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2"/>
                </a:solidFill>
                <a:latin typeface="Times New Roman" charset="0"/>
              </a:defRPr>
            </a:lvl9pPr>
          </a:lstStyle>
          <a:p>
            <a:r>
              <a:rPr lang="en-US" altLang="es-MX" i="1">
                <a:effectLst/>
              </a:rPr>
              <a:t>Cierto</a:t>
            </a:r>
          </a:p>
        </p:txBody>
      </p:sp>
    </p:spTree>
  </p:cSld>
  <p:clrMapOvr>
    <a:masterClrMapping/>
  </p:clrMapOvr>
  <p:transition>
    <p:dissolv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723900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mtClean="0"/>
              <a:t>Comando </a:t>
            </a:r>
            <a:r>
              <a:rPr lang="en-US" i="1" smtClean="0"/>
              <a:t>while</a:t>
            </a:r>
          </a:p>
        </p:txBody>
      </p:sp>
      <p:sp>
        <p:nvSpPr>
          <p:cNvPr id="30723" name="AutoShape 3"/>
          <p:cNvSpPr>
            <a:spLocks noGrp="1" noChangeArrowheads="1"/>
          </p:cNvSpPr>
          <p:nvPr>
            <p:ph type="body" idx="1"/>
          </p:nvPr>
        </p:nvSpPr>
        <p:spPr>
          <a:xfrm>
            <a:off x="514350" y="679123"/>
            <a:ext cx="8193088" cy="6068080"/>
          </a:xfrm>
          <a:noFill/>
        </p:spPr>
        <p:txBody>
          <a:bodyPr/>
          <a:lstStyle/>
          <a:p>
            <a:pPr>
              <a:buFontTx/>
              <a:buNone/>
            </a:pPr>
            <a:r>
              <a:rPr lang="en-US" altLang="es-MX" sz="1900" i="1" u="sng" dirty="0" err="1" smtClean="0"/>
              <a:t>chen</a:t>
            </a:r>
            <a:r>
              <a:rPr lang="en-US" altLang="es-MX" sz="1900" i="1" u="sng" dirty="0" smtClean="0"/>
              <a:t>&gt; </a:t>
            </a:r>
            <a:r>
              <a:rPr lang="en-US" altLang="es-MX" sz="1900" dirty="0" smtClean="0"/>
              <a:t>more </a:t>
            </a:r>
            <a:r>
              <a:rPr lang="en-US" altLang="es-MX" sz="1900" dirty="0" smtClean="0"/>
              <a:t>fact </a:t>
            </a:r>
            <a:br>
              <a:rPr lang="en-US" altLang="es-MX" sz="1900" dirty="0" smtClean="0"/>
            </a:br>
            <a:r>
              <a:rPr lang="en-US" altLang="es-MX" sz="1900" i="1" dirty="0" smtClean="0"/>
              <a:t>#!/bin/</a:t>
            </a:r>
            <a:r>
              <a:rPr lang="en-US" altLang="es-MX" sz="1900" i="1" dirty="0" err="1" smtClean="0"/>
              <a:t>tcsh</a:t>
            </a:r>
            <a:r>
              <a:rPr lang="en-US" altLang="es-MX" sz="1900" i="1" dirty="0" smtClean="0"/>
              <a:t/>
            </a:r>
            <a:br>
              <a:rPr lang="en-US" altLang="es-MX" sz="1900" i="1" dirty="0" smtClean="0"/>
            </a:br>
            <a:r>
              <a:rPr lang="en-US" altLang="es-MX" sz="1900" i="1" dirty="0" smtClean="0"/>
              <a:t># </a:t>
            </a:r>
            <a:r>
              <a:rPr lang="en-US" altLang="es-MX" sz="1900" i="1" dirty="0" err="1" smtClean="0"/>
              <a:t>Calcula</a:t>
            </a:r>
            <a:r>
              <a:rPr lang="en-US" altLang="es-MX" sz="1900" i="1" dirty="0" smtClean="0"/>
              <a:t> factorial del </a:t>
            </a:r>
            <a:r>
              <a:rPr lang="en-US" altLang="es-MX" sz="1900" i="1" dirty="0" err="1" smtClean="0"/>
              <a:t>numero</a:t>
            </a:r>
            <a:r>
              <a:rPr lang="en-US" altLang="es-MX" sz="1900" i="1" dirty="0" smtClean="0"/>
              <a:t> </a:t>
            </a:r>
            <a:r>
              <a:rPr lang="en-US" altLang="es-MX" sz="1900" i="1" dirty="0" err="1" smtClean="0"/>
              <a:t>recibido</a:t>
            </a:r>
            <a:r>
              <a:rPr lang="en-US" altLang="es-MX" sz="1900" i="1" dirty="0" smtClean="0"/>
              <a:t> </a:t>
            </a:r>
            <a:r>
              <a:rPr lang="en-US" altLang="es-MX" sz="1900" i="1" dirty="0" err="1" smtClean="0"/>
              <a:t>como</a:t>
            </a:r>
            <a:r>
              <a:rPr lang="en-US" altLang="es-MX" sz="1900" i="1" dirty="0" smtClean="0"/>
              <a:t> </a:t>
            </a:r>
            <a:r>
              <a:rPr lang="en-US" altLang="es-MX" sz="1900" i="1" dirty="0" err="1" smtClean="0"/>
              <a:t>argumento</a:t>
            </a:r>
            <a:r>
              <a:rPr lang="en-US" altLang="es-MX" sz="1900" i="1" dirty="0" smtClean="0"/>
              <a:t/>
            </a:r>
            <a:br>
              <a:rPr lang="en-US" altLang="es-MX" sz="1900" i="1" dirty="0" smtClean="0"/>
            </a:br>
            <a:r>
              <a:rPr lang="en-US" altLang="es-MX" sz="1900" i="1" dirty="0" smtClean="0"/>
              <a:t> </a:t>
            </a:r>
            <a:br>
              <a:rPr lang="en-US" altLang="es-MX" sz="1900" i="1" dirty="0" smtClean="0"/>
            </a:br>
            <a:r>
              <a:rPr lang="en-US" altLang="es-MX" sz="1900" i="1" dirty="0" smtClean="0"/>
              <a:t>if ( $1 == "" ) then </a:t>
            </a:r>
            <a:br>
              <a:rPr lang="en-US" altLang="es-MX" sz="1900" i="1" dirty="0" smtClean="0"/>
            </a:br>
            <a:r>
              <a:rPr lang="en-US" altLang="es-MX" sz="1900" i="1" dirty="0" smtClean="0"/>
              <a:t>        echo "Dame un </a:t>
            </a:r>
            <a:r>
              <a:rPr lang="en-US" altLang="es-MX" sz="1900" i="1" dirty="0" err="1" smtClean="0"/>
              <a:t>numero</a:t>
            </a:r>
            <a:r>
              <a:rPr lang="en-US" altLang="es-MX" sz="1900" i="1" dirty="0" smtClean="0"/>
              <a:t>"  </a:t>
            </a:r>
            <a:br>
              <a:rPr lang="en-US" altLang="es-MX" sz="1900" i="1" dirty="0" smtClean="0"/>
            </a:br>
            <a:r>
              <a:rPr lang="en-US" altLang="es-MX" sz="1900" i="1" dirty="0" smtClean="0"/>
              <a:t>        set </a:t>
            </a:r>
            <a:r>
              <a:rPr lang="en-US" altLang="es-MX" sz="1900" i="1" dirty="0" err="1" smtClean="0"/>
              <a:t>cta</a:t>
            </a:r>
            <a:r>
              <a:rPr lang="en-US" altLang="es-MX" sz="1900" i="1" dirty="0" smtClean="0"/>
              <a:t>=$&lt; </a:t>
            </a:r>
            <a:br>
              <a:rPr lang="en-US" altLang="es-MX" sz="1900" i="1" dirty="0" smtClean="0"/>
            </a:br>
            <a:r>
              <a:rPr lang="en-US" altLang="es-MX" sz="1900" i="1" dirty="0" smtClean="0"/>
              <a:t>else</a:t>
            </a:r>
            <a:br>
              <a:rPr lang="en-US" altLang="es-MX" sz="1900" i="1" dirty="0" smtClean="0"/>
            </a:br>
            <a:r>
              <a:rPr lang="en-US" altLang="es-MX" sz="1900" i="1" dirty="0" smtClean="0"/>
              <a:t>        set </a:t>
            </a:r>
            <a:r>
              <a:rPr lang="en-US" altLang="es-MX" sz="1900" i="1" dirty="0" err="1" smtClean="0"/>
              <a:t>cta</a:t>
            </a:r>
            <a:r>
              <a:rPr lang="en-US" altLang="es-MX" sz="1900" i="1" dirty="0" smtClean="0"/>
              <a:t>=$1 </a:t>
            </a:r>
            <a:br>
              <a:rPr lang="en-US" altLang="es-MX" sz="1900" i="1" dirty="0" smtClean="0"/>
            </a:br>
            <a:r>
              <a:rPr lang="en-US" altLang="es-MX" sz="1900" i="1" dirty="0" err="1" smtClean="0"/>
              <a:t>endif</a:t>
            </a:r>
            <a:r>
              <a:rPr lang="en-US" altLang="es-MX" sz="1900" i="1" dirty="0" smtClean="0"/>
              <a:t> </a:t>
            </a:r>
            <a:br>
              <a:rPr lang="en-US" altLang="es-MX" sz="1900" i="1" dirty="0" smtClean="0"/>
            </a:br>
            <a:r>
              <a:rPr lang="en-US" altLang="es-MX" sz="1900" i="1" dirty="0" smtClean="0"/>
              <a:t>set fact=1 </a:t>
            </a:r>
            <a:br>
              <a:rPr lang="en-US" altLang="es-MX" sz="1900" i="1" dirty="0" smtClean="0"/>
            </a:br>
            <a:r>
              <a:rPr lang="en-US" altLang="es-MX" sz="1900" i="1" dirty="0" smtClean="0"/>
              <a:t>while ( $</a:t>
            </a:r>
            <a:r>
              <a:rPr lang="en-US" altLang="es-MX" sz="1900" i="1" dirty="0" err="1" smtClean="0"/>
              <a:t>cta</a:t>
            </a:r>
            <a:r>
              <a:rPr lang="en-US" altLang="es-MX" sz="1900" i="1" dirty="0" smtClean="0"/>
              <a:t> &gt; 1 )</a:t>
            </a:r>
            <a:br>
              <a:rPr lang="en-US" altLang="es-MX" sz="1900" i="1" dirty="0" smtClean="0"/>
            </a:br>
            <a:r>
              <a:rPr lang="en-US" altLang="es-MX" sz="1900" i="1" dirty="0" smtClean="0"/>
              <a:t>        @ fact*= $</a:t>
            </a:r>
            <a:r>
              <a:rPr lang="en-US" altLang="es-MX" sz="1900" i="1" dirty="0" err="1" smtClean="0"/>
              <a:t>cta</a:t>
            </a:r>
            <a:r>
              <a:rPr lang="en-US" altLang="es-MX" sz="1900" i="1" dirty="0" smtClean="0"/>
              <a:t> </a:t>
            </a:r>
            <a:br>
              <a:rPr lang="en-US" altLang="es-MX" sz="1900" i="1" dirty="0" smtClean="0"/>
            </a:br>
            <a:r>
              <a:rPr lang="en-US" altLang="es-MX" sz="1900" i="1" dirty="0" smtClean="0"/>
              <a:t>        @ </a:t>
            </a:r>
            <a:r>
              <a:rPr lang="en-US" altLang="es-MX" sz="1900" i="1" dirty="0" err="1" smtClean="0"/>
              <a:t>cta</a:t>
            </a:r>
            <a:r>
              <a:rPr lang="en-US" altLang="es-MX" sz="1900" i="1" dirty="0" smtClean="0"/>
              <a:t>--</a:t>
            </a:r>
            <a:br>
              <a:rPr lang="en-US" altLang="es-MX" sz="1900" i="1" dirty="0" smtClean="0"/>
            </a:br>
            <a:r>
              <a:rPr lang="en-US" altLang="es-MX" sz="1900" i="1" dirty="0" smtClean="0"/>
              <a:t>end </a:t>
            </a:r>
            <a:br>
              <a:rPr lang="en-US" altLang="es-MX" sz="1900" i="1" dirty="0" smtClean="0"/>
            </a:br>
            <a:r>
              <a:rPr lang="en-US" altLang="es-MX" sz="1900" i="1" dirty="0" smtClean="0"/>
              <a:t>echo " El factorial </a:t>
            </a:r>
            <a:r>
              <a:rPr lang="en-US" altLang="es-MX" sz="1900" i="1" dirty="0" err="1" smtClean="0"/>
              <a:t>es</a:t>
            </a:r>
            <a:r>
              <a:rPr lang="en-US" altLang="es-MX" sz="1900" i="1" dirty="0" smtClean="0"/>
              <a:t> $fact" </a:t>
            </a:r>
          </a:p>
          <a:p>
            <a:pPr>
              <a:buFontTx/>
              <a:buNone/>
            </a:pPr>
            <a:r>
              <a:rPr lang="en-US" altLang="es-MX" sz="1900" i="1" u="sng" dirty="0" err="1" smtClean="0"/>
              <a:t>chen</a:t>
            </a:r>
            <a:r>
              <a:rPr lang="en-US" altLang="es-MX" sz="1900" i="1" u="sng" dirty="0" smtClean="0"/>
              <a:t>&gt; </a:t>
            </a:r>
            <a:r>
              <a:rPr lang="en-US" altLang="es-MX" sz="1900" dirty="0" smtClean="0"/>
              <a:t>fact </a:t>
            </a:r>
            <a:r>
              <a:rPr lang="en-US" altLang="es-MX" sz="1900" dirty="0" smtClean="0"/>
              <a:t>5 </a:t>
            </a:r>
            <a:br>
              <a:rPr lang="en-US" altLang="es-MX" sz="1900" dirty="0" smtClean="0"/>
            </a:br>
            <a:r>
              <a:rPr lang="en-US" altLang="es-MX" sz="1900" i="1" dirty="0" smtClean="0"/>
              <a:t> El factorial </a:t>
            </a:r>
            <a:r>
              <a:rPr lang="en-US" altLang="es-MX" sz="1900" i="1" dirty="0" err="1" smtClean="0"/>
              <a:t>es</a:t>
            </a:r>
            <a:r>
              <a:rPr lang="en-US" altLang="es-MX" sz="1900" i="1" dirty="0" smtClean="0"/>
              <a:t> 120                                   </a:t>
            </a:r>
            <a:endParaRPr lang="en-US" altLang="es-MX" sz="1900" i="1" u="sng" dirty="0" smtClean="0"/>
          </a:p>
          <a:p>
            <a:pPr>
              <a:buFontTx/>
              <a:buNone/>
            </a:pPr>
            <a:r>
              <a:rPr lang="en-US" altLang="es-MX" sz="1900" i="1" u="sng" dirty="0" err="1" smtClean="0"/>
              <a:t>chen</a:t>
            </a:r>
            <a:r>
              <a:rPr lang="en-US" altLang="es-MX" sz="1900" i="1" u="sng" dirty="0" smtClean="0"/>
              <a:t>&gt;</a:t>
            </a:r>
            <a:r>
              <a:rPr lang="en-US" altLang="es-MX" sz="1900" i="1" dirty="0" smtClean="0"/>
              <a:t> </a:t>
            </a:r>
          </a:p>
        </p:txBody>
      </p:sp>
    </p:spTree>
  </p:cSld>
  <p:clrMapOvr>
    <a:masterClrMapping/>
  </p:clrMapOvr>
  <p:transition>
    <p:dissolv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41910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Script o </a:t>
            </a:r>
            <a:r>
              <a:rPr lang="en-US" dirty="0" err="1" smtClean="0"/>
              <a:t>Guión</a:t>
            </a:r>
            <a:endParaRPr lang="en-US" dirty="0" smtClean="0"/>
          </a:p>
        </p:txBody>
      </p:sp>
      <p:sp>
        <p:nvSpPr>
          <p:cNvPr id="5" name="AutoShape 3"/>
          <p:cNvSpPr txBox="1">
            <a:spLocks noChangeArrowheads="1"/>
          </p:cNvSpPr>
          <p:nvPr/>
        </p:nvSpPr>
        <p:spPr bwMode="auto">
          <a:xfrm>
            <a:off x="560388" y="1416091"/>
            <a:ext cx="3783012" cy="4444931"/>
          </a:xfrm>
          <a:prstGeom prst="roundRect">
            <a:avLst>
              <a:gd name="adj" fmla="val 12495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2075" tIns="38100" rIns="92075" bIns="38100" numCol="1" anchor="ctr" anchorCtr="1" compatLnSpc="1">
            <a:prstTxWarp prst="textNoShape">
              <a:avLst/>
            </a:prstTxWarp>
            <a:spAutoFit/>
          </a:bodyPr>
          <a:lstStyle>
            <a:lvl1pPr marL="293688" indent="-293688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36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57250" indent="-373063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»"/>
              <a:defRPr sz="3200">
                <a:solidFill>
                  <a:schemeClr val="bg2"/>
                </a:solidFill>
                <a:latin typeface="+mn-lt"/>
              </a:defRPr>
            </a:lvl2pPr>
            <a:lvl3pPr marL="1181100" indent="-38100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2800">
                <a:solidFill>
                  <a:schemeClr val="bg2"/>
                </a:solidFill>
                <a:latin typeface="+mn-lt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2400">
                <a:solidFill>
                  <a:schemeClr val="bg2"/>
                </a:solidFill>
                <a:latin typeface="+mn-lt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2400">
                <a:solidFill>
                  <a:schemeClr val="bg2"/>
                </a:solidFill>
                <a:latin typeface="+mn-lt"/>
              </a:defRPr>
            </a:lvl5pPr>
            <a:lvl6pPr marL="2286000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2400">
                <a:solidFill>
                  <a:schemeClr val="bg2"/>
                </a:solidFill>
                <a:latin typeface="+mn-lt"/>
              </a:defRPr>
            </a:lvl6pPr>
            <a:lvl7pPr marL="2743200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2400">
                <a:solidFill>
                  <a:schemeClr val="bg2"/>
                </a:solidFill>
                <a:latin typeface="+mn-lt"/>
              </a:defRPr>
            </a:lvl7pPr>
            <a:lvl8pPr marL="3200400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2400">
                <a:solidFill>
                  <a:schemeClr val="bg2"/>
                </a:solidFill>
                <a:latin typeface="+mn-lt"/>
              </a:defRPr>
            </a:lvl8pPr>
            <a:lvl9pPr marL="3657600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2400">
                <a:solidFill>
                  <a:schemeClr val="bg2"/>
                </a:solidFill>
                <a:latin typeface="+mn-lt"/>
              </a:defRPr>
            </a:lvl9pPr>
          </a:lstStyle>
          <a:p>
            <a:r>
              <a:rPr lang="en-US" altLang="es-MX" sz="2000" kern="0" dirty="0" err="1" smtClean="0">
                <a:effectLst/>
              </a:rPr>
              <a:t>Escrito</a:t>
            </a:r>
            <a:r>
              <a:rPr lang="en-US" altLang="es-MX" sz="2000" kern="0" dirty="0" smtClean="0">
                <a:effectLst/>
              </a:rPr>
              <a:t> </a:t>
            </a:r>
            <a:r>
              <a:rPr lang="en-US" altLang="es-MX" sz="2000" kern="0" dirty="0" err="1" smtClean="0">
                <a:effectLst/>
              </a:rPr>
              <a:t>en</a:t>
            </a:r>
            <a:r>
              <a:rPr lang="en-US" altLang="es-MX" sz="2000" kern="0" dirty="0" smtClean="0">
                <a:effectLst/>
              </a:rPr>
              <a:t> </a:t>
            </a:r>
            <a:r>
              <a:rPr lang="en-US" altLang="es-MX" sz="2000" kern="0" dirty="0">
                <a:effectLst/>
              </a:rPr>
              <a:t>un </a:t>
            </a:r>
            <a:r>
              <a:rPr lang="en-US" altLang="es-MX" sz="2000" kern="0" dirty="0" err="1">
                <a:effectLst/>
              </a:rPr>
              <a:t>archivo</a:t>
            </a:r>
            <a:r>
              <a:rPr lang="en-US" altLang="es-MX" sz="2000" kern="0" dirty="0">
                <a:effectLst/>
              </a:rPr>
              <a:t> de </a:t>
            </a:r>
            <a:r>
              <a:rPr lang="en-US" altLang="es-MX" sz="2000" kern="0" dirty="0" err="1">
                <a:effectLst/>
              </a:rPr>
              <a:t>texto</a:t>
            </a:r>
            <a:r>
              <a:rPr lang="en-US" altLang="es-MX" sz="2000" kern="0" dirty="0">
                <a:effectLst/>
              </a:rPr>
              <a:t> </a:t>
            </a:r>
            <a:r>
              <a:rPr lang="en-US" altLang="es-MX" sz="2000" kern="0" dirty="0" err="1" smtClean="0">
                <a:effectLst/>
              </a:rPr>
              <a:t>plano</a:t>
            </a:r>
            <a:endParaRPr lang="en-US" altLang="es-MX" sz="2000" kern="0" dirty="0" smtClean="0">
              <a:effectLst/>
            </a:endParaRPr>
          </a:p>
          <a:p>
            <a:endParaRPr lang="en-US" altLang="es-MX" sz="2000" kern="0" dirty="0">
              <a:effectLst/>
            </a:endParaRPr>
          </a:p>
          <a:p>
            <a:r>
              <a:rPr lang="en-US" altLang="es-MX" sz="2000" kern="0" dirty="0" err="1" smtClean="0">
                <a:effectLst/>
              </a:rPr>
              <a:t>Contiene</a:t>
            </a:r>
            <a:r>
              <a:rPr lang="en-US" altLang="es-MX" sz="2000" kern="0" dirty="0" smtClean="0">
                <a:effectLst/>
              </a:rPr>
              <a:t> </a:t>
            </a:r>
            <a:r>
              <a:rPr lang="en-US" altLang="es-MX" sz="2000" kern="0" dirty="0" smtClean="0">
                <a:effectLst/>
              </a:rPr>
              <a:t>un </a:t>
            </a:r>
            <a:r>
              <a:rPr lang="en-US" altLang="es-MX" sz="2000" kern="0" dirty="0" err="1" smtClean="0">
                <a:effectLst/>
              </a:rPr>
              <a:t>programa</a:t>
            </a:r>
            <a:r>
              <a:rPr lang="en-US" altLang="es-MX" sz="2000" kern="0" dirty="0" smtClean="0">
                <a:effectLst/>
              </a:rPr>
              <a:t> </a:t>
            </a:r>
            <a:r>
              <a:rPr lang="en-US" altLang="es-MX" sz="2000" kern="0" dirty="0" err="1" smtClean="0">
                <a:effectLst/>
              </a:rPr>
              <a:t>fuente</a:t>
            </a:r>
            <a:r>
              <a:rPr lang="en-US" altLang="es-MX" sz="2000" kern="0" dirty="0" smtClean="0">
                <a:effectLst/>
              </a:rPr>
              <a:t> </a:t>
            </a:r>
            <a:r>
              <a:rPr lang="en-US" altLang="es-MX" sz="2000" kern="0" dirty="0" err="1" smtClean="0">
                <a:effectLst/>
              </a:rPr>
              <a:t>escrito</a:t>
            </a:r>
            <a:r>
              <a:rPr lang="en-US" altLang="es-MX" sz="2000" kern="0" dirty="0" smtClean="0">
                <a:effectLst/>
              </a:rPr>
              <a:t> </a:t>
            </a:r>
            <a:r>
              <a:rPr lang="en-US" altLang="es-MX" sz="2000" kern="0" dirty="0" err="1" smtClean="0">
                <a:effectLst/>
              </a:rPr>
              <a:t>en</a:t>
            </a:r>
            <a:r>
              <a:rPr lang="en-US" altLang="es-MX" sz="2000" kern="0" dirty="0" smtClean="0">
                <a:effectLst/>
              </a:rPr>
              <a:t> un </a:t>
            </a:r>
            <a:r>
              <a:rPr lang="en-US" altLang="es-MX" sz="2000" kern="0" dirty="0" err="1" smtClean="0">
                <a:effectLst/>
              </a:rPr>
              <a:t>lenguaje</a:t>
            </a:r>
            <a:r>
              <a:rPr lang="en-US" altLang="es-MX" sz="2000" kern="0" dirty="0" smtClean="0">
                <a:effectLst/>
              </a:rPr>
              <a:t> </a:t>
            </a:r>
            <a:r>
              <a:rPr lang="en-US" altLang="es-MX" sz="2000" kern="0" dirty="0" err="1" smtClean="0">
                <a:effectLst/>
              </a:rPr>
              <a:t>interpretado</a:t>
            </a:r>
            <a:endParaRPr lang="en-US" altLang="es-MX" sz="2000" kern="0" dirty="0" smtClean="0">
              <a:effectLst/>
            </a:endParaRPr>
          </a:p>
          <a:p>
            <a:endParaRPr lang="en-US" altLang="es-MX" sz="2400" kern="0" dirty="0">
              <a:effectLst/>
            </a:endParaRPr>
          </a:p>
          <a:p>
            <a:r>
              <a:rPr lang="en-US" altLang="es-MX" sz="2000" kern="0" dirty="0" err="1" smtClean="0">
                <a:effectLst/>
              </a:rPr>
              <a:t>Ejecutado</a:t>
            </a:r>
            <a:r>
              <a:rPr lang="en-US" altLang="es-MX" sz="2000" kern="0" dirty="0">
                <a:effectLst/>
              </a:rPr>
              <a:t> </a:t>
            </a:r>
            <a:r>
              <a:rPr lang="en-US" altLang="es-MX" sz="2000" kern="0" dirty="0" smtClean="0">
                <a:effectLst/>
              </a:rPr>
              <a:t>/ </a:t>
            </a:r>
            <a:r>
              <a:rPr lang="en-US" altLang="es-MX" sz="2000" kern="0" dirty="0" err="1" smtClean="0">
                <a:effectLst/>
              </a:rPr>
              <a:t>Interpretado</a:t>
            </a:r>
            <a:r>
              <a:rPr lang="en-US" altLang="es-MX" sz="2000" kern="0" dirty="0" smtClean="0">
                <a:effectLst/>
              </a:rPr>
              <a:t> </a:t>
            </a:r>
            <a:r>
              <a:rPr lang="en-US" altLang="es-MX" sz="2000" kern="0" dirty="0" err="1" smtClean="0">
                <a:effectLst/>
              </a:rPr>
              <a:t>por</a:t>
            </a:r>
            <a:r>
              <a:rPr lang="en-US" altLang="es-MX" sz="2000" kern="0" dirty="0" smtClean="0">
                <a:effectLst/>
              </a:rPr>
              <a:t> el Shell, que </a:t>
            </a:r>
            <a:r>
              <a:rPr lang="en-US" altLang="es-MX" sz="2000" kern="0" dirty="0" err="1" smtClean="0">
                <a:effectLst/>
              </a:rPr>
              <a:t>es</a:t>
            </a:r>
            <a:r>
              <a:rPr lang="en-US" altLang="es-MX" sz="2000" kern="0" dirty="0" smtClean="0">
                <a:effectLst/>
              </a:rPr>
              <a:t> un </a:t>
            </a:r>
            <a:r>
              <a:rPr lang="en-US" altLang="es-MX" sz="2000" kern="0" dirty="0" err="1" smtClean="0">
                <a:effectLst/>
              </a:rPr>
              <a:t>Intérprete</a:t>
            </a:r>
            <a:r>
              <a:rPr lang="en-US" altLang="es-MX" sz="2000" kern="0" dirty="0" smtClean="0">
                <a:effectLst/>
              </a:rPr>
              <a:t> de </a:t>
            </a:r>
            <a:r>
              <a:rPr lang="en-US" altLang="es-MX" sz="2000" kern="0" dirty="0" err="1" smtClean="0">
                <a:effectLst/>
              </a:rPr>
              <a:t>Comandos</a:t>
            </a:r>
            <a:endParaRPr lang="en-US" altLang="es-MX" sz="2000" kern="0" dirty="0" smtClean="0">
              <a:effectLst/>
            </a:endParaRPr>
          </a:p>
          <a:p>
            <a:endParaRPr lang="en-US" altLang="es-MX" sz="2400" kern="0" dirty="0">
              <a:effectLst/>
            </a:endParaRPr>
          </a:p>
          <a:p>
            <a:r>
              <a:rPr lang="en-US" altLang="es-MX" sz="2000" kern="0" dirty="0" smtClean="0">
                <a:effectLst/>
              </a:rPr>
              <a:t>Se </a:t>
            </a:r>
            <a:r>
              <a:rPr lang="en-US" altLang="es-MX" sz="2000" kern="0" dirty="0" smtClean="0">
                <a:effectLst/>
              </a:rPr>
              <a:t>le </a:t>
            </a:r>
            <a:r>
              <a:rPr lang="en-US" altLang="es-MX" sz="2000" kern="0" dirty="0" err="1" smtClean="0">
                <a:effectLst/>
              </a:rPr>
              <a:t>debe</a:t>
            </a:r>
            <a:r>
              <a:rPr lang="en-US" altLang="es-MX" sz="2000" kern="0" dirty="0" smtClean="0">
                <a:effectLst/>
              </a:rPr>
              <a:t> </a:t>
            </a:r>
            <a:r>
              <a:rPr lang="en-US" altLang="es-MX" sz="2000" kern="0" dirty="0" err="1" smtClean="0">
                <a:effectLst/>
              </a:rPr>
              <a:t>dar</a:t>
            </a:r>
            <a:r>
              <a:rPr lang="en-US" altLang="es-MX" sz="2000" kern="0" dirty="0" smtClean="0">
                <a:effectLst/>
              </a:rPr>
              <a:t> </a:t>
            </a:r>
            <a:r>
              <a:rPr lang="en-US" altLang="es-MX" sz="2000" kern="0" dirty="0" err="1" smtClean="0">
                <a:effectLst/>
              </a:rPr>
              <a:t>permisos</a:t>
            </a:r>
            <a:r>
              <a:rPr lang="en-US" altLang="es-MX" sz="2000" kern="0" dirty="0" smtClean="0">
                <a:effectLst/>
              </a:rPr>
              <a:t>, al </a:t>
            </a:r>
            <a:r>
              <a:rPr lang="en-US" altLang="es-MX" sz="2000" kern="0" dirty="0" err="1" smtClean="0">
                <a:effectLst/>
              </a:rPr>
              <a:t>menos</a:t>
            </a:r>
            <a:r>
              <a:rPr lang="en-US" altLang="es-MX" sz="2000" kern="0" dirty="0" smtClean="0">
                <a:effectLst/>
              </a:rPr>
              <a:t> </a:t>
            </a:r>
            <a:r>
              <a:rPr lang="en-US" altLang="es-MX" sz="2000" kern="0" dirty="0" smtClean="0">
                <a:effectLst/>
              </a:rPr>
              <a:t>de </a:t>
            </a:r>
            <a:r>
              <a:rPr lang="en-US" altLang="es-MX" sz="2000" kern="0" dirty="0" err="1" smtClean="0">
                <a:effectLst/>
              </a:rPr>
              <a:t>ejecución</a:t>
            </a:r>
            <a:endParaRPr lang="en-US" altLang="es-MX" sz="2400" kern="0" dirty="0">
              <a:effectLst/>
            </a:endParaRPr>
          </a:p>
        </p:txBody>
      </p:sp>
      <p:graphicFrame>
        <p:nvGraphicFramePr>
          <p:cNvPr id="3" name="Objeto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8652528"/>
              </p:ext>
            </p:extLst>
          </p:nvPr>
        </p:nvGraphicFramePr>
        <p:xfrm>
          <a:off x="4267200" y="1295401"/>
          <a:ext cx="4114800" cy="495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Acrobat Document" r:id="rId4" imgW="5829041" imgH="7543689" progId="AcroExch.Document.11">
                  <p:embed/>
                </p:oleObj>
              </mc:Choice>
              <mc:Fallback>
                <p:oleObj name="Acrobat Document" r:id="rId4" imgW="5829041" imgH="7543689" progId="AcroExch.Document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267200" y="1295401"/>
                        <a:ext cx="4114800" cy="4953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14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4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4" presetID="14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661988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mtClean="0"/>
              <a:t>Comando </a:t>
            </a:r>
            <a:r>
              <a:rPr lang="en-US" i="1" smtClean="0"/>
              <a:t>shift</a:t>
            </a:r>
          </a:p>
        </p:txBody>
      </p:sp>
      <p:sp>
        <p:nvSpPr>
          <p:cNvPr id="63491" name="AutoShape 3"/>
          <p:cNvSpPr>
            <a:spLocks noGrp="1" noChangeArrowheads="1"/>
          </p:cNvSpPr>
          <p:nvPr>
            <p:ph type="body" idx="1"/>
          </p:nvPr>
        </p:nvSpPr>
        <p:spPr>
          <a:xfrm>
            <a:off x="293688" y="690588"/>
            <a:ext cx="8421687" cy="6051500"/>
          </a:xfrm>
          <a:noFill/>
        </p:spPr>
        <p:txBody>
          <a:bodyPr/>
          <a:lstStyle/>
          <a:p>
            <a:pPr defTabSz="666750">
              <a:buFontTx/>
              <a:buNone/>
            </a:pPr>
            <a:r>
              <a:rPr lang="en-US" altLang="es-MX" sz="2400" i="1" u="sng" dirty="0" smtClean="0"/>
              <a:t>$ </a:t>
            </a:r>
            <a:r>
              <a:rPr lang="en-US" altLang="es-MX" sz="2400" dirty="0" smtClean="0"/>
              <a:t>cat  </a:t>
            </a:r>
            <a:r>
              <a:rPr lang="en-US" altLang="es-MX" sz="2400" dirty="0" smtClean="0"/>
              <a:t>parpos2</a:t>
            </a:r>
            <a:endParaRPr lang="en-US" altLang="es-MX" sz="2400" i="1" dirty="0" smtClean="0"/>
          </a:p>
          <a:p>
            <a:pPr defTabSz="666750">
              <a:buFontTx/>
              <a:buNone/>
            </a:pPr>
            <a:r>
              <a:rPr lang="en-US" altLang="es-MX" sz="2400" i="1" dirty="0" smtClean="0"/>
              <a:t>	#!/bin/</a:t>
            </a:r>
            <a:r>
              <a:rPr lang="en-US" altLang="es-MX" sz="2400" i="1" dirty="0" err="1" smtClean="0"/>
              <a:t>tcsh</a:t>
            </a:r>
            <a:r>
              <a:rPr lang="en-US" altLang="es-MX" sz="2400" i="1" dirty="0" smtClean="0"/>
              <a:t> </a:t>
            </a:r>
          </a:p>
          <a:p>
            <a:pPr defTabSz="666750">
              <a:buFontTx/>
              <a:buNone/>
            </a:pPr>
            <a:r>
              <a:rPr lang="en-US" altLang="es-MX" sz="2400" i="1" dirty="0" smtClean="0"/>
              <a:t>    set j = $#</a:t>
            </a:r>
            <a:r>
              <a:rPr lang="en-US" altLang="es-MX" sz="2400" i="1" dirty="0" err="1" smtClean="0"/>
              <a:t>argv</a:t>
            </a:r>
            <a:endParaRPr lang="en-US" altLang="es-MX" sz="2400" i="1" dirty="0" smtClean="0"/>
          </a:p>
          <a:p>
            <a:pPr defTabSz="666750">
              <a:buFontTx/>
              <a:buNone/>
            </a:pPr>
            <a:r>
              <a:rPr lang="en-US" altLang="es-MX" sz="2400" i="1" dirty="0" smtClean="0"/>
              <a:t>    set </a:t>
            </a:r>
            <a:r>
              <a:rPr lang="en-US" altLang="es-MX" sz="2400" i="1" dirty="0" err="1" smtClean="0"/>
              <a:t>i</a:t>
            </a:r>
            <a:r>
              <a:rPr lang="en-US" altLang="es-MX" sz="2400" i="1" dirty="0" smtClean="0"/>
              <a:t> = 0             </a:t>
            </a:r>
          </a:p>
          <a:p>
            <a:pPr defTabSz="666750">
              <a:buFontTx/>
              <a:buNone/>
            </a:pPr>
            <a:r>
              <a:rPr lang="en-US" altLang="es-MX" sz="2400" i="1" dirty="0" smtClean="0"/>
              <a:t>	while ( $</a:t>
            </a:r>
            <a:r>
              <a:rPr lang="en-US" altLang="es-MX" sz="2400" i="1" dirty="0" err="1" smtClean="0"/>
              <a:t>i</a:t>
            </a:r>
            <a:r>
              <a:rPr lang="en-US" altLang="es-MX" sz="2400" i="1" dirty="0" smtClean="0"/>
              <a:t> &lt; $j )                  </a:t>
            </a:r>
          </a:p>
          <a:p>
            <a:pPr defTabSz="666750">
              <a:buFontTx/>
              <a:buNone/>
            </a:pPr>
            <a:r>
              <a:rPr lang="en-US" altLang="es-MX" sz="2400" i="1" dirty="0" smtClean="0"/>
              <a:t>		echo “$#</a:t>
            </a:r>
            <a:r>
              <a:rPr lang="en-US" altLang="es-MX" sz="2400" i="1" dirty="0" err="1" smtClean="0"/>
              <a:t>argv</a:t>
            </a:r>
            <a:r>
              <a:rPr lang="en-US" altLang="es-MX" sz="2400" i="1" dirty="0" smtClean="0"/>
              <a:t>    $1”                     </a:t>
            </a:r>
          </a:p>
          <a:p>
            <a:pPr defTabSz="666750">
              <a:buFontTx/>
              <a:buNone/>
            </a:pPr>
            <a:r>
              <a:rPr lang="en-US" altLang="es-MX" sz="2400" i="1" dirty="0" smtClean="0"/>
              <a:t>		shift  </a:t>
            </a:r>
          </a:p>
          <a:p>
            <a:pPr defTabSz="666750">
              <a:buFontTx/>
              <a:buNone/>
            </a:pPr>
            <a:r>
              <a:rPr lang="en-US" altLang="es-MX" sz="2400" i="1" dirty="0" smtClean="0"/>
              <a:t>        set </a:t>
            </a:r>
            <a:r>
              <a:rPr lang="en-US" altLang="es-MX" sz="2400" i="1" dirty="0" err="1" smtClean="0"/>
              <a:t>i</a:t>
            </a:r>
            <a:r>
              <a:rPr lang="en-US" altLang="es-MX" sz="2400" i="1" dirty="0" smtClean="0"/>
              <a:t> = `expr $</a:t>
            </a:r>
            <a:r>
              <a:rPr lang="en-US" altLang="es-MX" sz="2400" i="1" dirty="0" err="1" smtClean="0"/>
              <a:t>i</a:t>
            </a:r>
            <a:r>
              <a:rPr lang="en-US" altLang="es-MX" sz="2400" i="1" dirty="0" smtClean="0"/>
              <a:t> +1`              </a:t>
            </a:r>
          </a:p>
          <a:p>
            <a:pPr defTabSz="666750">
              <a:buFontTx/>
              <a:buNone/>
            </a:pPr>
            <a:r>
              <a:rPr lang="en-US" altLang="es-MX" sz="2400" i="1" dirty="0" smtClean="0"/>
              <a:t>	end </a:t>
            </a:r>
          </a:p>
          <a:p>
            <a:pPr defTabSz="666750">
              <a:buFontTx/>
              <a:buNone/>
            </a:pPr>
            <a:r>
              <a:rPr lang="en-US" altLang="es-MX" sz="2400" i="1" u="sng" dirty="0" smtClean="0"/>
              <a:t>$ </a:t>
            </a:r>
            <a:r>
              <a:rPr lang="en-US" altLang="es-MX" sz="2400" dirty="0" smtClean="0"/>
              <a:t>parpos2  </a:t>
            </a:r>
            <a:r>
              <a:rPr lang="en-US" altLang="es-MX" sz="2400" dirty="0" err="1" smtClean="0"/>
              <a:t>uno</a:t>
            </a:r>
            <a:r>
              <a:rPr lang="en-US" altLang="es-MX" sz="2400" dirty="0" smtClean="0"/>
              <a:t>  dos  </a:t>
            </a:r>
            <a:r>
              <a:rPr lang="en-US" altLang="es-MX" sz="2400" dirty="0" err="1" smtClean="0"/>
              <a:t>tres</a:t>
            </a:r>
            <a:r>
              <a:rPr lang="en-US" altLang="es-MX" sz="2400" dirty="0" smtClean="0"/>
              <a:t>  </a:t>
            </a:r>
            <a:r>
              <a:rPr lang="en-US" altLang="es-MX" sz="2400" dirty="0" err="1" smtClean="0"/>
              <a:t>cuatro</a:t>
            </a:r>
            <a:r>
              <a:rPr lang="en-US" altLang="es-MX" sz="2400" i="1" dirty="0" smtClean="0"/>
              <a:t/>
            </a:r>
            <a:br>
              <a:rPr lang="en-US" altLang="es-MX" sz="2400" i="1" dirty="0" smtClean="0"/>
            </a:br>
            <a:r>
              <a:rPr lang="en-US" altLang="es-MX" sz="2400" i="1" dirty="0" smtClean="0"/>
              <a:t>4    </a:t>
            </a:r>
            <a:r>
              <a:rPr lang="en-US" altLang="es-MX" sz="2400" i="1" dirty="0" err="1" smtClean="0"/>
              <a:t>uno</a:t>
            </a:r>
            <a:r>
              <a:rPr lang="en-US" altLang="es-MX" sz="2400" i="1" dirty="0" smtClean="0"/>
              <a:t/>
            </a:r>
            <a:br>
              <a:rPr lang="en-US" altLang="es-MX" sz="2400" i="1" dirty="0" smtClean="0"/>
            </a:br>
            <a:r>
              <a:rPr lang="en-US" altLang="es-MX" sz="2400" i="1" dirty="0" smtClean="0"/>
              <a:t>3    dos</a:t>
            </a:r>
            <a:br>
              <a:rPr lang="en-US" altLang="es-MX" sz="2400" i="1" dirty="0" smtClean="0"/>
            </a:br>
            <a:r>
              <a:rPr lang="en-US" altLang="es-MX" sz="2400" i="1" dirty="0" smtClean="0"/>
              <a:t>2    </a:t>
            </a:r>
            <a:r>
              <a:rPr lang="en-US" altLang="es-MX" sz="2400" i="1" dirty="0" err="1" smtClean="0"/>
              <a:t>tres</a:t>
            </a:r>
            <a:r>
              <a:rPr lang="en-US" altLang="es-MX" sz="2400" i="1" dirty="0" smtClean="0"/>
              <a:t/>
            </a:r>
            <a:br>
              <a:rPr lang="en-US" altLang="es-MX" sz="2400" i="1" dirty="0" smtClean="0"/>
            </a:br>
            <a:r>
              <a:rPr lang="en-US" altLang="es-MX" sz="2400" i="1" dirty="0" smtClean="0"/>
              <a:t>1    </a:t>
            </a:r>
            <a:r>
              <a:rPr lang="en-US" altLang="es-MX" sz="2400" i="1" dirty="0" err="1" smtClean="0"/>
              <a:t>cuatro</a:t>
            </a:r>
            <a:r>
              <a:rPr lang="en-US" altLang="es-MX" sz="2400" i="1" dirty="0" smtClean="0"/>
              <a:t>                  </a:t>
            </a:r>
          </a:p>
          <a:p>
            <a:pPr defTabSz="666750">
              <a:buFontTx/>
              <a:buNone/>
            </a:pPr>
            <a:r>
              <a:rPr lang="en-US" altLang="es-MX" sz="2400" i="1" u="sng" dirty="0" smtClean="0"/>
              <a:t>$</a:t>
            </a:r>
            <a:r>
              <a:rPr lang="en-US" altLang="es-MX" sz="2400" i="1" dirty="0" smtClean="0"/>
              <a:t> 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2" dur="500"/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7" dur="500"/>
                                        <p:tgtEl>
                                          <p:spTgt spid="6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2" dur="500"/>
                                        <p:tgtEl>
                                          <p:spTgt spid="63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7" dur="500"/>
                                        <p:tgtEl>
                                          <p:spTgt spid="63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2" dur="500"/>
                                        <p:tgtEl>
                                          <p:spTgt spid="63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7" dur="500"/>
                                        <p:tgtEl>
                                          <p:spTgt spid="634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2" dur="500"/>
                                        <p:tgtEl>
                                          <p:spTgt spid="634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7" dur="500"/>
                                        <p:tgtEl>
                                          <p:spTgt spid="634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1" grpId="0" build="p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723900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mtClean="0"/>
              <a:t>Comando </a:t>
            </a:r>
            <a:r>
              <a:rPr lang="en-US" i="1" smtClean="0"/>
              <a:t>repeat</a:t>
            </a:r>
          </a:p>
        </p:txBody>
      </p:sp>
      <p:sp>
        <p:nvSpPr>
          <p:cNvPr id="28675" name="AutoShape 3"/>
          <p:cNvSpPr>
            <a:spLocks noGrp="1" noChangeArrowheads="1"/>
          </p:cNvSpPr>
          <p:nvPr>
            <p:ph type="body" idx="1"/>
          </p:nvPr>
        </p:nvSpPr>
        <p:spPr>
          <a:xfrm>
            <a:off x="571500" y="1483226"/>
            <a:ext cx="8078788" cy="4459873"/>
          </a:xfrm>
          <a:noFill/>
        </p:spPr>
        <p:txBody>
          <a:bodyPr/>
          <a:lstStyle/>
          <a:p>
            <a:pPr>
              <a:buFontTx/>
              <a:buNone/>
            </a:pPr>
            <a:r>
              <a:rPr lang="en-US" altLang="es-MX" sz="2400" i="1" u="sng" dirty="0" err="1" smtClean="0"/>
              <a:t>chen</a:t>
            </a:r>
            <a:r>
              <a:rPr lang="en-US" altLang="es-MX" sz="2400" i="1" u="sng" dirty="0" smtClean="0"/>
              <a:t>&gt; </a:t>
            </a:r>
            <a:r>
              <a:rPr lang="en-US" altLang="es-MX" sz="2400" dirty="0" smtClean="0"/>
              <a:t>repeat </a:t>
            </a:r>
            <a:r>
              <a:rPr lang="en-US" altLang="es-MX" sz="2400" dirty="0" smtClean="0"/>
              <a:t>3 fact </a:t>
            </a:r>
            <a:br>
              <a:rPr lang="en-US" altLang="es-MX" sz="2400" dirty="0" smtClean="0"/>
            </a:br>
            <a:r>
              <a:rPr lang="en-US" altLang="es-MX" sz="2400" i="1" dirty="0" smtClean="0"/>
              <a:t>Dame un </a:t>
            </a:r>
            <a:r>
              <a:rPr lang="en-US" altLang="es-MX" sz="2400" i="1" dirty="0" err="1" smtClean="0"/>
              <a:t>numero</a:t>
            </a:r>
            <a:r>
              <a:rPr lang="en-US" altLang="es-MX" sz="2400" i="1" dirty="0" smtClean="0"/>
              <a:t> </a:t>
            </a:r>
            <a:br>
              <a:rPr lang="en-US" altLang="es-MX" sz="2400" i="1" dirty="0" smtClean="0"/>
            </a:br>
            <a:r>
              <a:rPr lang="en-US" altLang="es-MX" sz="2400" dirty="0" smtClean="0"/>
              <a:t>4</a:t>
            </a:r>
            <a:r>
              <a:rPr lang="en-US" altLang="es-MX" sz="2400" i="1" dirty="0" smtClean="0"/>
              <a:t>   </a:t>
            </a:r>
            <a:br>
              <a:rPr lang="en-US" altLang="es-MX" sz="2400" i="1" dirty="0" smtClean="0"/>
            </a:br>
            <a:r>
              <a:rPr lang="en-US" altLang="es-MX" sz="2400" i="1" dirty="0" smtClean="0"/>
              <a:t> El factorial </a:t>
            </a:r>
            <a:r>
              <a:rPr lang="en-US" altLang="es-MX" sz="2400" i="1" dirty="0" err="1" smtClean="0"/>
              <a:t>es</a:t>
            </a:r>
            <a:r>
              <a:rPr lang="en-US" altLang="es-MX" sz="2400" i="1" dirty="0" smtClean="0"/>
              <a:t> 24</a:t>
            </a:r>
            <a:br>
              <a:rPr lang="en-US" altLang="es-MX" sz="2400" i="1" dirty="0" smtClean="0"/>
            </a:br>
            <a:r>
              <a:rPr lang="en-US" altLang="es-MX" sz="2400" i="1" dirty="0" smtClean="0"/>
              <a:t>Dame un </a:t>
            </a:r>
            <a:r>
              <a:rPr lang="en-US" altLang="es-MX" sz="2400" i="1" dirty="0" err="1" smtClean="0"/>
              <a:t>numero</a:t>
            </a:r>
            <a:r>
              <a:rPr lang="en-US" altLang="es-MX" sz="2400" dirty="0" smtClean="0"/>
              <a:t> </a:t>
            </a:r>
            <a:br>
              <a:rPr lang="en-US" altLang="es-MX" sz="2400" dirty="0" smtClean="0"/>
            </a:br>
            <a:r>
              <a:rPr lang="en-US" altLang="es-MX" sz="2400" dirty="0" smtClean="0"/>
              <a:t>5 </a:t>
            </a:r>
            <a:br>
              <a:rPr lang="en-US" altLang="es-MX" sz="2400" dirty="0" smtClean="0"/>
            </a:br>
            <a:r>
              <a:rPr lang="en-US" altLang="es-MX" sz="2400" i="1" dirty="0" smtClean="0"/>
              <a:t> El factorial </a:t>
            </a:r>
            <a:r>
              <a:rPr lang="en-US" altLang="es-MX" sz="2400" i="1" dirty="0" err="1" smtClean="0"/>
              <a:t>es</a:t>
            </a:r>
            <a:r>
              <a:rPr lang="en-US" altLang="es-MX" sz="2400" i="1" dirty="0" smtClean="0"/>
              <a:t> 120 </a:t>
            </a:r>
            <a:br>
              <a:rPr lang="en-US" altLang="es-MX" sz="2400" i="1" dirty="0" smtClean="0"/>
            </a:br>
            <a:r>
              <a:rPr lang="en-US" altLang="es-MX" sz="2400" i="1" dirty="0" smtClean="0"/>
              <a:t>Dame un </a:t>
            </a:r>
            <a:r>
              <a:rPr lang="en-US" altLang="es-MX" sz="2400" i="1" dirty="0" err="1" smtClean="0"/>
              <a:t>numero</a:t>
            </a:r>
            <a:r>
              <a:rPr lang="en-US" altLang="es-MX" sz="2400" i="1" dirty="0" smtClean="0"/>
              <a:t/>
            </a:r>
            <a:br>
              <a:rPr lang="en-US" altLang="es-MX" sz="2400" i="1" dirty="0" smtClean="0"/>
            </a:br>
            <a:r>
              <a:rPr lang="en-US" altLang="es-MX" sz="2400" dirty="0" smtClean="0"/>
              <a:t>6 </a:t>
            </a:r>
            <a:r>
              <a:rPr lang="en-US" altLang="es-MX" sz="2400" i="1" dirty="0" smtClean="0"/>
              <a:t> </a:t>
            </a:r>
            <a:br>
              <a:rPr lang="en-US" altLang="es-MX" sz="2400" i="1" dirty="0" smtClean="0"/>
            </a:br>
            <a:r>
              <a:rPr lang="en-US" altLang="es-MX" sz="2400" i="1" dirty="0" smtClean="0"/>
              <a:t> El factorial </a:t>
            </a:r>
            <a:r>
              <a:rPr lang="en-US" altLang="es-MX" sz="2400" i="1" dirty="0" err="1" smtClean="0"/>
              <a:t>es</a:t>
            </a:r>
            <a:r>
              <a:rPr lang="en-US" altLang="es-MX" sz="2400" i="1" dirty="0" smtClean="0"/>
              <a:t> 720       </a:t>
            </a:r>
          </a:p>
          <a:p>
            <a:pPr>
              <a:buFontTx/>
              <a:buNone/>
            </a:pPr>
            <a:r>
              <a:rPr lang="en-US" altLang="es-MX" sz="2400" i="1" u="sng" dirty="0" err="1" smtClean="0"/>
              <a:t>chen</a:t>
            </a:r>
            <a:r>
              <a:rPr lang="en-US" altLang="es-MX" sz="2400" i="1" u="sng" dirty="0" smtClean="0"/>
              <a:t>&gt;</a:t>
            </a:r>
            <a:r>
              <a:rPr lang="en-US" altLang="es-MX" sz="2400" i="1" dirty="0" smtClean="0"/>
              <a:t> 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500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2" dur="500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Guiones o Scripts de </a:t>
            </a:r>
            <a:r>
              <a:rPr lang="en-US" i="1" smtClean="0"/>
              <a:t>tcsh</a:t>
            </a:r>
          </a:p>
        </p:txBody>
      </p:sp>
      <p:sp>
        <p:nvSpPr>
          <p:cNvPr id="74755" name="AutoShape 3"/>
          <p:cNvSpPr>
            <a:spLocks noGrp="1" noChangeArrowheads="1"/>
          </p:cNvSpPr>
          <p:nvPr>
            <p:ph type="body" idx="1"/>
          </p:nvPr>
        </p:nvSpPr>
        <p:spPr>
          <a:xfrm>
            <a:off x="571500" y="1356832"/>
            <a:ext cx="8002588" cy="4095125"/>
          </a:xfrm>
          <a:noFill/>
        </p:spPr>
        <p:txBody>
          <a:bodyPr/>
          <a:lstStyle/>
          <a:p>
            <a:pPr>
              <a:buFontTx/>
              <a:buNone/>
            </a:pPr>
            <a:r>
              <a:rPr lang="en-US" altLang="es-MX" sz="2200" b="1" i="1" u="sng" dirty="0" smtClean="0"/>
              <a:t>%</a:t>
            </a:r>
          </a:p>
          <a:p>
            <a:pPr>
              <a:buFontTx/>
              <a:buNone/>
            </a:pPr>
            <a:r>
              <a:rPr lang="en-US" altLang="es-MX" sz="2200" b="1" i="1" u="sng" dirty="0" smtClean="0"/>
              <a:t>% </a:t>
            </a:r>
            <a:r>
              <a:rPr lang="en-US" altLang="es-MX" sz="2200" dirty="0" smtClean="0"/>
              <a:t>more  </a:t>
            </a:r>
            <a:r>
              <a:rPr lang="en-US" altLang="es-MX" sz="2200" i="1" dirty="0" err="1" smtClean="0"/>
              <a:t>arscript</a:t>
            </a:r>
            <a:r>
              <a:rPr lang="en-US" altLang="es-MX" sz="2200" dirty="0" smtClean="0"/>
              <a:t>                         </a:t>
            </a:r>
            <a:r>
              <a:rPr lang="en-US" altLang="es-MX" sz="1600" i="1" dirty="0" smtClean="0"/>
              <a:t># </a:t>
            </a:r>
            <a:r>
              <a:rPr lang="en-US" altLang="es-MX" sz="1600" i="1" dirty="0" err="1" smtClean="0"/>
              <a:t>Archivo</a:t>
            </a:r>
            <a:r>
              <a:rPr lang="en-US" altLang="es-MX" sz="1600" i="1" dirty="0" smtClean="0"/>
              <a:t> de </a:t>
            </a:r>
            <a:r>
              <a:rPr lang="en-US" altLang="es-MX" sz="1600" i="1" dirty="0" err="1" smtClean="0"/>
              <a:t>texto</a:t>
            </a:r>
            <a:r>
              <a:rPr lang="en-US" altLang="es-MX" sz="2200" dirty="0" smtClean="0"/>
              <a:t/>
            </a:r>
            <a:br>
              <a:rPr lang="en-US" altLang="es-MX" sz="2200" dirty="0" smtClean="0"/>
            </a:br>
            <a:r>
              <a:rPr lang="en-US" altLang="es-MX" sz="2200" dirty="0" smtClean="0"/>
              <a:t>   </a:t>
            </a:r>
            <a:r>
              <a:rPr lang="en-US" altLang="es-MX" sz="2200" i="1" dirty="0" smtClean="0"/>
              <a:t>#!/bin/</a:t>
            </a:r>
            <a:r>
              <a:rPr lang="en-US" altLang="es-MX" sz="2200" i="1" dirty="0" err="1" smtClean="0"/>
              <a:t>tcsh</a:t>
            </a:r>
            <a:r>
              <a:rPr lang="en-US" altLang="es-MX" sz="2200" i="1" dirty="0" smtClean="0"/>
              <a:t>                       </a:t>
            </a:r>
            <a:r>
              <a:rPr lang="en-US" altLang="es-MX" sz="1600" i="1" dirty="0" smtClean="0"/>
              <a:t># </a:t>
            </a:r>
            <a:r>
              <a:rPr lang="en-US" altLang="es-MX" sz="1600" i="1" dirty="0" err="1" smtClean="0"/>
              <a:t>contiene</a:t>
            </a:r>
            <a:r>
              <a:rPr lang="en-US" altLang="es-MX" sz="1600" i="1" dirty="0" smtClean="0"/>
              <a:t> un script para </a:t>
            </a:r>
            <a:r>
              <a:rPr lang="en-US" altLang="es-MX" sz="1600" i="1" dirty="0" err="1" smtClean="0"/>
              <a:t>tcsh</a:t>
            </a:r>
            <a:endParaRPr lang="en-US" altLang="es-MX" sz="2200" i="1" dirty="0" smtClean="0"/>
          </a:p>
          <a:p>
            <a:pPr>
              <a:buFontTx/>
              <a:buNone/>
            </a:pPr>
            <a:r>
              <a:rPr lang="en-US" altLang="es-MX" sz="2200" i="1" dirty="0" smtClean="0"/>
              <a:t>       #</a:t>
            </a:r>
            <a:r>
              <a:rPr lang="en-US" altLang="es-MX" sz="2200" i="1" dirty="0" err="1" smtClean="0"/>
              <a:t>comentario</a:t>
            </a:r>
            <a:r>
              <a:rPr lang="en-US" altLang="es-MX" sz="2200" i="1" dirty="0" smtClean="0"/>
              <a:t/>
            </a:r>
            <a:br>
              <a:rPr lang="en-US" altLang="es-MX" sz="2200" i="1" dirty="0" smtClean="0"/>
            </a:br>
            <a:r>
              <a:rPr lang="en-US" altLang="es-MX" sz="2200" i="1" dirty="0" smtClean="0"/>
              <a:t>   comando1 . . .</a:t>
            </a:r>
          </a:p>
          <a:p>
            <a:pPr>
              <a:buFontTx/>
              <a:buNone/>
            </a:pPr>
            <a:r>
              <a:rPr lang="en-US" altLang="es-MX" sz="2200" i="1" dirty="0" smtClean="0"/>
              <a:t>       comando2 . . .</a:t>
            </a:r>
          </a:p>
          <a:p>
            <a:pPr>
              <a:buFontTx/>
              <a:buNone/>
            </a:pPr>
            <a:r>
              <a:rPr lang="en-US" altLang="es-MX" sz="2200" b="1" i="1" u="sng" dirty="0" smtClean="0"/>
              <a:t>%</a:t>
            </a:r>
            <a:endParaRPr lang="en-US" altLang="es-MX" sz="2200" b="1" i="1" dirty="0" smtClean="0"/>
          </a:p>
          <a:p>
            <a:pPr>
              <a:buFontTx/>
              <a:buNone/>
            </a:pPr>
            <a:r>
              <a:rPr lang="en-US" altLang="es-MX" sz="2200" b="1" i="1" u="sng" dirty="0" smtClean="0"/>
              <a:t>% </a:t>
            </a:r>
            <a:r>
              <a:rPr lang="en-US" altLang="es-MX" sz="2200" i="1" dirty="0" err="1" smtClean="0"/>
              <a:t>chmod</a:t>
            </a:r>
            <a:r>
              <a:rPr lang="en-US" altLang="es-MX" sz="2200" i="1" dirty="0" smtClean="0"/>
              <a:t>  </a:t>
            </a:r>
            <a:r>
              <a:rPr lang="en-US" altLang="es-MX" sz="2200" i="1" dirty="0" err="1" smtClean="0"/>
              <a:t>u+rx</a:t>
            </a:r>
            <a:r>
              <a:rPr lang="en-US" altLang="es-MX" sz="2200" i="1" dirty="0" smtClean="0"/>
              <a:t>  </a:t>
            </a:r>
            <a:r>
              <a:rPr lang="en-US" altLang="es-MX" sz="2200" i="1" dirty="0" err="1" smtClean="0"/>
              <a:t>arscript</a:t>
            </a:r>
            <a:r>
              <a:rPr lang="en-US" altLang="es-MX" sz="2200" i="1" dirty="0" smtClean="0"/>
              <a:t>         </a:t>
            </a:r>
            <a:r>
              <a:rPr lang="en-US" altLang="es-MX" sz="1600" i="1" dirty="0" smtClean="0"/>
              <a:t># </a:t>
            </a:r>
            <a:r>
              <a:rPr lang="en-US" altLang="es-MX" sz="1600" i="1" dirty="0" err="1" smtClean="0"/>
              <a:t>Cambio</a:t>
            </a:r>
            <a:r>
              <a:rPr lang="en-US" altLang="es-MX" sz="1600" i="1" dirty="0" smtClean="0"/>
              <a:t> a </a:t>
            </a:r>
            <a:r>
              <a:rPr lang="en-US" altLang="es-MX" sz="1600" i="1" dirty="0" err="1" smtClean="0"/>
              <a:t>archivo</a:t>
            </a:r>
            <a:r>
              <a:rPr lang="en-US" altLang="es-MX" sz="1600" i="1" dirty="0" smtClean="0"/>
              <a:t> </a:t>
            </a:r>
            <a:r>
              <a:rPr lang="en-US" altLang="es-MX" sz="1600" i="1" dirty="0" err="1" smtClean="0"/>
              <a:t>ejecutable</a:t>
            </a:r>
            <a:endParaRPr lang="en-US" altLang="es-MX" sz="1600" i="1" dirty="0" smtClean="0"/>
          </a:p>
          <a:p>
            <a:pPr>
              <a:buFontTx/>
              <a:buNone/>
            </a:pPr>
            <a:r>
              <a:rPr lang="en-US" altLang="es-MX" sz="2200" b="1" i="1" u="sng" dirty="0" smtClean="0"/>
              <a:t>%</a:t>
            </a:r>
          </a:p>
          <a:p>
            <a:pPr>
              <a:buFontTx/>
              <a:buNone/>
            </a:pPr>
            <a:r>
              <a:rPr lang="en-US" altLang="es-MX" sz="2200" b="1" i="1" u="sng" dirty="0" smtClean="0"/>
              <a:t>% </a:t>
            </a:r>
            <a:r>
              <a:rPr lang="en-US" altLang="es-MX" sz="2200" i="1" dirty="0" err="1" smtClean="0"/>
              <a:t>arscript</a:t>
            </a:r>
            <a:r>
              <a:rPr lang="en-US" altLang="es-MX" sz="2200" i="1" dirty="0" smtClean="0"/>
              <a:t>                                </a:t>
            </a:r>
            <a:r>
              <a:rPr lang="en-US" altLang="es-MX" sz="1600" i="1" dirty="0" smtClean="0"/>
              <a:t># </a:t>
            </a:r>
            <a:r>
              <a:rPr lang="en-US" altLang="es-MX" sz="1600" i="1" dirty="0" err="1" smtClean="0"/>
              <a:t>proceso</a:t>
            </a:r>
            <a:r>
              <a:rPr lang="en-US" altLang="es-MX" sz="1600" i="1" dirty="0" smtClean="0"/>
              <a:t> subshell de </a:t>
            </a:r>
            <a:r>
              <a:rPr lang="en-US" altLang="es-MX" sz="1600" i="1" dirty="0" err="1" smtClean="0"/>
              <a:t>tcsh</a:t>
            </a:r>
            <a:endParaRPr lang="en-US" altLang="es-MX" sz="2200" i="1" dirty="0" smtClean="0"/>
          </a:p>
          <a:p>
            <a:pPr>
              <a:buFontTx/>
              <a:buNone/>
            </a:pPr>
            <a:r>
              <a:rPr lang="en-US" altLang="es-MX" sz="2200" b="1" i="1" u="sng" dirty="0" smtClean="0"/>
              <a:t>%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4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4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4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4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4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74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747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747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747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5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723900" y="60960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mtClean="0"/>
              <a:t>Parámetros posicionales</a:t>
            </a:r>
          </a:p>
        </p:txBody>
      </p:sp>
      <p:sp>
        <p:nvSpPr>
          <p:cNvPr id="6147" name="AutoShape 3"/>
          <p:cNvSpPr>
            <a:spLocks noGrp="1" noChangeArrowheads="1"/>
          </p:cNvSpPr>
          <p:nvPr>
            <p:ph type="body" idx="1"/>
          </p:nvPr>
        </p:nvSpPr>
        <p:spPr>
          <a:xfrm>
            <a:off x="706438" y="2595468"/>
            <a:ext cx="7920037" cy="2470339"/>
          </a:xfrm>
          <a:noFill/>
        </p:spPr>
        <p:txBody>
          <a:bodyPr/>
          <a:lstStyle/>
          <a:p>
            <a:pPr defTabSz="762000">
              <a:buFontTx/>
              <a:buNone/>
              <a:tabLst>
                <a:tab pos="666750" algn="l"/>
              </a:tabLst>
            </a:pPr>
            <a:r>
              <a:rPr lang="en-US" altLang="es-MX" sz="2400" i="1" u="sng" dirty="0" smtClean="0"/>
              <a:t>$ </a:t>
            </a:r>
            <a:r>
              <a:rPr lang="en-US" altLang="es-MX" sz="2400" dirty="0" smtClean="0"/>
              <a:t>sort  </a:t>
            </a:r>
            <a:r>
              <a:rPr lang="en-US" altLang="es-MX" sz="2400" dirty="0" smtClean="0"/>
              <a:t>-r  -k  2.1,2.2  -k  3n,3  arch1  arch2  -o</a:t>
            </a:r>
            <a:r>
              <a:rPr lang="es-MX" altLang="es-MX" sz="2400" dirty="0" smtClean="0"/>
              <a:t> </a:t>
            </a:r>
            <a:r>
              <a:rPr lang="en-US" altLang="es-MX" sz="2400" dirty="0" smtClean="0"/>
              <a:t> arch3</a:t>
            </a:r>
            <a:br>
              <a:rPr lang="en-US" altLang="es-MX" sz="2400" dirty="0" smtClean="0"/>
            </a:br>
            <a:endParaRPr lang="en-US" altLang="es-MX" sz="2400" dirty="0" smtClean="0"/>
          </a:p>
          <a:p>
            <a:pPr defTabSz="762000">
              <a:buFontTx/>
              <a:buNone/>
              <a:tabLst>
                <a:tab pos="666750" algn="l"/>
              </a:tabLst>
            </a:pPr>
            <a:endParaRPr lang="en-US" altLang="es-MX" sz="2400" dirty="0" smtClean="0"/>
          </a:p>
          <a:p>
            <a:pPr defTabSz="762000">
              <a:buFontTx/>
              <a:buNone/>
              <a:tabLst>
                <a:tab pos="666750" algn="l"/>
              </a:tabLst>
            </a:pPr>
            <a:r>
              <a:rPr lang="en-US" altLang="es-MX" sz="2400" dirty="0" smtClean="0"/>
              <a:t>	 $0 $1  $2    $3      $4   $5      $6        $7    $8  $9</a:t>
            </a:r>
          </a:p>
          <a:p>
            <a:pPr defTabSz="762000">
              <a:buFontTx/>
              <a:buNone/>
              <a:tabLst>
                <a:tab pos="666750" algn="l"/>
              </a:tabLst>
            </a:pPr>
            <a:endParaRPr lang="en-US" altLang="es-MX" sz="2400" dirty="0" smtClean="0"/>
          </a:p>
          <a:p>
            <a:pPr defTabSz="762000">
              <a:buFontTx/>
              <a:buNone/>
              <a:tabLst>
                <a:tab pos="666750" algn="l"/>
              </a:tabLst>
            </a:pPr>
            <a:endParaRPr lang="en-US" altLang="es-MX" sz="2400" dirty="0" smtClean="0"/>
          </a:p>
        </p:txBody>
      </p:sp>
      <p:sp>
        <p:nvSpPr>
          <p:cNvPr id="40964" name="Line 4"/>
          <p:cNvSpPr>
            <a:spLocks noChangeShapeType="1"/>
          </p:cNvSpPr>
          <p:nvPr/>
        </p:nvSpPr>
        <p:spPr bwMode="auto">
          <a:xfrm flipV="1">
            <a:off x="1905000" y="3124200"/>
            <a:ext cx="0" cy="463550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s-MX"/>
          </a:p>
        </p:txBody>
      </p:sp>
      <p:sp>
        <p:nvSpPr>
          <p:cNvPr id="40965" name="Line 5"/>
          <p:cNvSpPr>
            <a:spLocks noChangeShapeType="1"/>
          </p:cNvSpPr>
          <p:nvPr/>
        </p:nvSpPr>
        <p:spPr bwMode="auto">
          <a:xfrm flipV="1">
            <a:off x="2438400" y="3124200"/>
            <a:ext cx="0" cy="463550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s-MX"/>
          </a:p>
        </p:txBody>
      </p:sp>
      <p:sp>
        <p:nvSpPr>
          <p:cNvPr id="40966" name="Line 6"/>
          <p:cNvSpPr>
            <a:spLocks noChangeShapeType="1"/>
          </p:cNvSpPr>
          <p:nvPr/>
        </p:nvSpPr>
        <p:spPr bwMode="auto">
          <a:xfrm flipV="1">
            <a:off x="2895600" y="3124200"/>
            <a:ext cx="0" cy="463550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s-MX"/>
          </a:p>
        </p:txBody>
      </p:sp>
      <p:sp>
        <p:nvSpPr>
          <p:cNvPr id="40967" name="Line 7"/>
          <p:cNvSpPr>
            <a:spLocks noChangeShapeType="1"/>
          </p:cNvSpPr>
          <p:nvPr/>
        </p:nvSpPr>
        <p:spPr bwMode="auto">
          <a:xfrm flipV="1">
            <a:off x="3429000" y="3124200"/>
            <a:ext cx="0" cy="463550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s-MX"/>
          </a:p>
        </p:txBody>
      </p:sp>
      <p:sp>
        <p:nvSpPr>
          <p:cNvPr id="40968" name="Line 8"/>
          <p:cNvSpPr>
            <a:spLocks noChangeShapeType="1"/>
          </p:cNvSpPr>
          <p:nvPr/>
        </p:nvSpPr>
        <p:spPr bwMode="auto">
          <a:xfrm flipV="1">
            <a:off x="4191000" y="3124200"/>
            <a:ext cx="0" cy="463550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s-MX"/>
          </a:p>
        </p:txBody>
      </p:sp>
      <p:sp>
        <p:nvSpPr>
          <p:cNvPr id="40969" name="Line 9"/>
          <p:cNvSpPr>
            <a:spLocks noChangeShapeType="1"/>
          </p:cNvSpPr>
          <p:nvPr/>
        </p:nvSpPr>
        <p:spPr bwMode="auto">
          <a:xfrm flipV="1">
            <a:off x="4724400" y="3124200"/>
            <a:ext cx="0" cy="463550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s-MX"/>
          </a:p>
        </p:txBody>
      </p:sp>
      <p:sp>
        <p:nvSpPr>
          <p:cNvPr id="40970" name="Line 10"/>
          <p:cNvSpPr>
            <a:spLocks noChangeShapeType="1"/>
          </p:cNvSpPr>
          <p:nvPr/>
        </p:nvSpPr>
        <p:spPr bwMode="auto">
          <a:xfrm flipV="1">
            <a:off x="5410200" y="3124200"/>
            <a:ext cx="0" cy="463550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s-MX"/>
          </a:p>
        </p:txBody>
      </p:sp>
      <p:sp>
        <p:nvSpPr>
          <p:cNvPr id="40971" name="Line 11"/>
          <p:cNvSpPr>
            <a:spLocks noChangeShapeType="1"/>
          </p:cNvSpPr>
          <p:nvPr/>
        </p:nvSpPr>
        <p:spPr bwMode="auto">
          <a:xfrm flipV="1">
            <a:off x="6324600" y="3124200"/>
            <a:ext cx="0" cy="463550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s-MX"/>
          </a:p>
        </p:txBody>
      </p:sp>
      <p:sp>
        <p:nvSpPr>
          <p:cNvPr id="40972" name="Line 12"/>
          <p:cNvSpPr>
            <a:spLocks noChangeShapeType="1"/>
          </p:cNvSpPr>
          <p:nvPr/>
        </p:nvSpPr>
        <p:spPr bwMode="auto">
          <a:xfrm flipV="1">
            <a:off x="6934200" y="3124200"/>
            <a:ext cx="0" cy="463550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s-MX"/>
          </a:p>
        </p:txBody>
      </p:sp>
      <p:sp>
        <p:nvSpPr>
          <p:cNvPr id="40973" name="Line 13"/>
          <p:cNvSpPr>
            <a:spLocks noChangeShapeType="1"/>
          </p:cNvSpPr>
          <p:nvPr/>
        </p:nvSpPr>
        <p:spPr bwMode="auto">
          <a:xfrm flipV="1">
            <a:off x="7467600" y="3124200"/>
            <a:ext cx="0" cy="463550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s-MX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Argumentos para guiones de </a:t>
            </a:r>
            <a:r>
              <a:rPr lang="en-US" i="1" smtClean="0"/>
              <a:t>tcsh</a:t>
            </a:r>
          </a:p>
        </p:txBody>
      </p:sp>
      <p:sp>
        <p:nvSpPr>
          <p:cNvPr id="36867" name="AutoShape 1027"/>
          <p:cNvSpPr>
            <a:spLocks noGrp="1" noChangeArrowheads="1"/>
          </p:cNvSpPr>
          <p:nvPr>
            <p:ph type="body" idx="1"/>
          </p:nvPr>
        </p:nvSpPr>
        <p:spPr>
          <a:xfrm>
            <a:off x="492125" y="1140882"/>
            <a:ext cx="8162925" cy="5255687"/>
          </a:xfrm>
          <a:noFill/>
        </p:spPr>
        <p:txBody>
          <a:bodyPr/>
          <a:lstStyle/>
          <a:p>
            <a:pPr>
              <a:buFontTx/>
              <a:buNone/>
            </a:pPr>
            <a:r>
              <a:rPr lang="en-US" altLang="es-MX" sz="2400" b="1" i="1" u="sng" dirty="0" smtClean="0"/>
              <a:t>% </a:t>
            </a:r>
            <a:r>
              <a:rPr lang="en-US" altLang="es-MX" sz="2400" dirty="0" err="1" smtClean="0"/>
              <a:t>chmod</a:t>
            </a:r>
            <a:r>
              <a:rPr lang="en-US" altLang="es-MX" sz="2400" dirty="0" smtClean="0"/>
              <a:t>  </a:t>
            </a:r>
            <a:r>
              <a:rPr lang="en-US" altLang="es-MX" sz="2400" dirty="0" err="1" smtClean="0"/>
              <a:t>u+rx</a:t>
            </a:r>
            <a:r>
              <a:rPr lang="en-US" altLang="es-MX" sz="2400" dirty="0" smtClean="0"/>
              <a:t>  cx</a:t>
            </a:r>
          </a:p>
          <a:p>
            <a:pPr>
              <a:buFontTx/>
              <a:buNone/>
            </a:pPr>
            <a:r>
              <a:rPr lang="en-US" altLang="es-MX" sz="2400" b="1" i="1" u="sng" dirty="0" smtClean="0"/>
              <a:t>% </a:t>
            </a:r>
            <a:r>
              <a:rPr lang="en-US" altLang="es-MX" sz="2400" dirty="0" smtClean="0"/>
              <a:t>cat  </a:t>
            </a:r>
            <a:r>
              <a:rPr lang="en-US" altLang="es-MX" sz="2400" dirty="0" smtClean="0"/>
              <a:t>cx </a:t>
            </a:r>
            <a:br>
              <a:rPr lang="en-US" altLang="es-MX" sz="2400" dirty="0" smtClean="0"/>
            </a:br>
            <a:r>
              <a:rPr lang="en-US" altLang="es-MX" sz="2400" i="1" dirty="0" smtClean="0"/>
              <a:t>#!/bin/</a:t>
            </a:r>
            <a:r>
              <a:rPr lang="en-US" altLang="es-MX" sz="2400" i="1" dirty="0" err="1" smtClean="0"/>
              <a:t>tcsh</a:t>
            </a:r>
            <a:r>
              <a:rPr lang="en-US" altLang="es-MX" sz="2400" i="1" dirty="0" smtClean="0"/>
              <a:t> </a:t>
            </a:r>
            <a:br>
              <a:rPr lang="en-US" altLang="es-MX" sz="2400" i="1" dirty="0" smtClean="0"/>
            </a:br>
            <a:r>
              <a:rPr lang="en-US" altLang="es-MX" sz="2400" i="1" dirty="0" smtClean="0"/>
              <a:t># cx.  </a:t>
            </a:r>
            <a:r>
              <a:rPr lang="en-US" altLang="es-MX" sz="2400" i="1" dirty="0" err="1" smtClean="0"/>
              <a:t>Activa</a:t>
            </a:r>
            <a:r>
              <a:rPr lang="en-US" altLang="es-MX" sz="2400" i="1" dirty="0" smtClean="0"/>
              <a:t> </a:t>
            </a:r>
            <a:r>
              <a:rPr lang="en-US" altLang="es-MX" sz="2400" i="1" dirty="0" err="1" smtClean="0"/>
              <a:t>permiso</a:t>
            </a:r>
            <a:r>
              <a:rPr lang="en-US" altLang="es-MX" sz="2400" i="1" dirty="0" smtClean="0"/>
              <a:t> x del </a:t>
            </a:r>
            <a:r>
              <a:rPr lang="en-US" altLang="es-MX" sz="2400" i="1" dirty="0" err="1" smtClean="0"/>
              <a:t>archivo</a:t>
            </a:r>
            <a:r>
              <a:rPr lang="en-US" altLang="es-MX" sz="2400" i="1" dirty="0" smtClean="0"/>
              <a:t> </a:t>
            </a:r>
            <a:r>
              <a:rPr lang="en-US" altLang="es-MX" sz="2400" i="1" dirty="0" err="1" smtClean="0"/>
              <a:t>que</a:t>
            </a:r>
            <a:r>
              <a:rPr lang="en-US" altLang="es-MX" sz="2400" i="1" dirty="0" smtClean="0"/>
              <a:t> </a:t>
            </a:r>
            <a:r>
              <a:rPr lang="en-US" altLang="es-MX" sz="2400" i="1" dirty="0" err="1" smtClean="0"/>
              <a:t>recibe</a:t>
            </a:r>
            <a:r>
              <a:rPr lang="en-US" altLang="es-MX" sz="2400" i="1" dirty="0" smtClean="0"/>
              <a:t> </a:t>
            </a:r>
            <a:r>
              <a:rPr lang="en-US" altLang="es-MX" sz="2400" i="1" dirty="0" err="1" smtClean="0"/>
              <a:t>como</a:t>
            </a:r>
            <a:r>
              <a:rPr lang="en-US" altLang="es-MX" sz="2400" i="1" dirty="0" smtClean="0"/>
              <a:t> </a:t>
            </a:r>
            <a:r>
              <a:rPr lang="en-US" altLang="es-MX" sz="2400" i="1" dirty="0" err="1" smtClean="0"/>
              <a:t>argumento</a:t>
            </a:r>
            <a:r>
              <a:rPr lang="en-US" altLang="es-MX" sz="2400" i="1" dirty="0" smtClean="0"/>
              <a:t>.</a:t>
            </a:r>
            <a:br>
              <a:rPr lang="en-US" altLang="es-MX" sz="2400" i="1" dirty="0" smtClean="0"/>
            </a:br>
            <a:r>
              <a:rPr lang="en-US" altLang="es-MX" sz="2400" i="1" dirty="0" smtClean="0"/>
              <a:t># y lo </a:t>
            </a:r>
            <a:r>
              <a:rPr lang="en-US" altLang="es-MX" sz="2400" i="1" dirty="0" err="1" smtClean="0"/>
              <a:t>guarda</a:t>
            </a:r>
            <a:r>
              <a:rPr lang="en-US" altLang="es-MX" sz="2400" i="1" dirty="0" smtClean="0"/>
              <a:t> en el </a:t>
            </a:r>
            <a:r>
              <a:rPr lang="en-US" altLang="es-MX" sz="2400" i="1" dirty="0" err="1" smtClean="0"/>
              <a:t>directorio</a:t>
            </a:r>
            <a:r>
              <a:rPr lang="en-US" altLang="es-MX" sz="2400" i="1" dirty="0" smtClean="0"/>
              <a:t> $PWD </a:t>
            </a:r>
            <a:br>
              <a:rPr lang="en-US" altLang="es-MX" sz="2400" i="1" dirty="0" smtClean="0"/>
            </a:br>
            <a:r>
              <a:rPr lang="en-US" altLang="es-MX" sz="2400" i="1" dirty="0" err="1" smtClean="0"/>
              <a:t>chmod</a:t>
            </a:r>
            <a:r>
              <a:rPr lang="en-US" altLang="es-MX" sz="2400" i="1" dirty="0" smtClean="0"/>
              <a:t>  </a:t>
            </a:r>
            <a:r>
              <a:rPr lang="en-US" altLang="es-MX" sz="2400" i="1" dirty="0" err="1" smtClean="0"/>
              <a:t>u+rx</a:t>
            </a:r>
            <a:r>
              <a:rPr lang="en-US" altLang="es-MX" sz="2400" i="1" dirty="0" smtClean="0"/>
              <a:t>  </a:t>
            </a:r>
            <a:r>
              <a:rPr lang="en-US" altLang="es-MX" sz="2400" b="1" i="1" dirty="0" smtClean="0"/>
              <a:t>$1</a:t>
            </a:r>
          </a:p>
          <a:p>
            <a:pPr>
              <a:buFontTx/>
              <a:buNone/>
            </a:pPr>
            <a:r>
              <a:rPr lang="en-US" altLang="es-MX" sz="2400" b="1" i="1" u="sng" dirty="0" smtClean="0"/>
              <a:t>%</a:t>
            </a:r>
            <a:r>
              <a:rPr lang="en-US" altLang="es-MX" sz="2400" dirty="0"/>
              <a:t> </a:t>
            </a:r>
            <a:r>
              <a:rPr lang="en-US" altLang="es-MX" sz="2400" dirty="0" smtClean="0"/>
              <a:t>more </a:t>
            </a:r>
            <a:r>
              <a:rPr lang="en-US" altLang="es-MX" sz="2400" dirty="0" err="1" smtClean="0"/>
              <a:t>saludo</a:t>
            </a:r>
            <a:r>
              <a:rPr lang="en-US" altLang="es-MX" sz="2400" dirty="0" smtClean="0"/>
              <a:t/>
            </a:r>
            <a:br>
              <a:rPr lang="en-US" altLang="es-MX" sz="2400" dirty="0" smtClean="0"/>
            </a:br>
            <a:r>
              <a:rPr lang="en-US" altLang="es-MX" sz="2400" dirty="0" smtClean="0"/>
              <a:t>echo "</a:t>
            </a:r>
            <a:r>
              <a:rPr lang="en-US" altLang="es-MX" sz="2400" dirty="0" err="1" smtClean="0"/>
              <a:t>Hola</a:t>
            </a:r>
            <a:r>
              <a:rPr lang="en-US" altLang="es-MX" sz="2400" dirty="0" smtClean="0"/>
              <a:t> $USER"</a:t>
            </a:r>
          </a:p>
          <a:p>
            <a:pPr>
              <a:buFontTx/>
              <a:buNone/>
            </a:pPr>
            <a:r>
              <a:rPr lang="en-US" altLang="es-MX" sz="2400" b="1" i="1" u="sng" dirty="0" smtClean="0"/>
              <a:t>% </a:t>
            </a:r>
            <a:r>
              <a:rPr lang="en-US" altLang="es-MX" sz="2400" dirty="0" smtClean="0"/>
              <a:t>cx </a:t>
            </a:r>
            <a:r>
              <a:rPr lang="en-US" altLang="es-MX" sz="2400" dirty="0" err="1" smtClean="0"/>
              <a:t>saludo</a:t>
            </a:r>
            <a:r>
              <a:rPr lang="en-US" altLang="es-MX" sz="2400" dirty="0" smtClean="0"/>
              <a:t> </a:t>
            </a:r>
            <a:endParaRPr lang="en-US" altLang="es-MX" sz="2400" i="1" dirty="0" smtClean="0"/>
          </a:p>
          <a:p>
            <a:pPr>
              <a:buFontTx/>
              <a:buNone/>
            </a:pPr>
            <a:r>
              <a:rPr lang="en-US" altLang="es-MX" sz="2400" b="1" i="1" u="sng" dirty="0" smtClean="0"/>
              <a:t>% </a:t>
            </a:r>
            <a:r>
              <a:rPr lang="en-US" altLang="es-MX" sz="2400" dirty="0" err="1" smtClean="0"/>
              <a:t>saludo</a:t>
            </a:r>
            <a:r>
              <a:rPr lang="en-US" altLang="es-MX" sz="2400" i="1" dirty="0" smtClean="0"/>
              <a:t/>
            </a:r>
            <a:br>
              <a:rPr lang="en-US" altLang="es-MX" sz="2400" i="1" dirty="0" smtClean="0"/>
            </a:br>
            <a:r>
              <a:rPr lang="en-US" altLang="es-MX" sz="2400" i="1" dirty="0" err="1" smtClean="0"/>
              <a:t>Hola</a:t>
            </a:r>
            <a:r>
              <a:rPr lang="en-US" altLang="es-MX" sz="2400" i="1" dirty="0" smtClean="0"/>
              <a:t> Pedro                                                        </a:t>
            </a:r>
          </a:p>
          <a:p>
            <a:pPr>
              <a:buFontTx/>
              <a:buNone/>
            </a:pPr>
            <a:r>
              <a:rPr lang="en-US" altLang="es-MX" sz="2400" b="1" i="1" u="sng" dirty="0" smtClean="0"/>
              <a:t>%</a:t>
            </a:r>
            <a:r>
              <a:rPr lang="en-US" altLang="es-MX" sz="2400" i="1" dirty="0" smtClean="0"/>
              <a:t> 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Variables especiales de </a:t>
            </a:r>
            <a:r>
              <a:rPr lang="en-US" i="1" smtClean="0"/>
              <a:t>shell</a:t>
            </a:r>
          </a:p>
        </p:txBody>
      </p:sp>
      <p:sp>
        <p:nvSpPr>
          <p:cNvPr id="4099" name="AutoShape 3"/>
          <p:cNvSpPr>
            <a:spLocks noGrp="1" noChangeArrowheads="1"/>
          </p:cNvSpPr>
          <p:nvPr>
            <p:ph type="body" idx="1"/>
          </p:nvPr>
        </p:nvSpPr>
        <p:spPr>
          <a:xfrm>
            <a:off x="504825" y="1057275"/>
            <a:ext cx="8135938" cy="5200650"/>
          </a:xfrm>
          <a:noFill/>
        </p:spPr>
        <p:txBody>
          <a:bodyPr/>
          <a:lstStyle/>
          <a:p>
            <a:pPr marL="2571750" indent="-2571750">
              <a:buFontTx/>
              <a:buNone/>
              <a:tabLst>
                <a:tab pos="1143000" algn="l"/>
                <a:tab pos="2571750" algn="l"/>
              </a:tabLst>
            </a:pPr>
            <a:r>
              <a:rPr lang="en-US" altLang="es-MX" sz="2400" b="1" i="1" smtClean="0"/>
              <a:t>   sh	csh/tcsh</a:t>
            </a:r>
            <a:r>
              <a:rPr lang="en-US" altLang="es-MX" sz="2400" b="1" smtClean="0"/>
              <a:t>	      Propósito</a:t>
            </a:r>
          </a:p>
          <a:p>
            <a:pPr marL="2571750" indent="-2571750">
              <a:buFontTx/>
              <a:buNone/>
              <a:tabLst>
                <a:tab pos="1143000" algn="l"/>
                <a:tab pos="2571750" algn="l"/>
              </a:tabLst>
            </a:pPr>
            <a:r>
              <a:rPr lang="en-US" altLang="es-MX" sz="2400" smtClean="0"/>
              <a:t>$#	$#argv	Número de argumentos</a:t>
            </a:r>
          </a:p>
          <a:p>
            <a:pPr marL="2571750" indent="-2571750">
              <a:buFontTx/>
              <a:buNone/>
              <a:tabLst>
                <a:tab pos="1143000" algn="l"/>
                <a:tab pos="2571750" algn="l"/>
              </a:tabLst>
            </a:pPr>
            <a:r>
              <a:rPr lang="en-US" altLang="es-MX" sz="2400" smtClean="0"/>
              <a:t>$0	$0	Nombre del comando</a:t>
            </a:r>
          </a:p>
          <a:p>
            <a:pPr marL="2571750" indent="-2571750">
              <a:buFontTx/>
              <a:buNone/>
              <a:tabLst>
                <a:tab pos="1143000" algn="l"/>
                <a:tab pos="2571750" algn="l"/>
              </a:tabLst>
            </a:pPr>
            <a:r>
              <a:rPr lang="en-US" altLang="es-MX" sz="2400" smtClean="0"/>
              <a:t>$1, $2...	$1, $2...	Argumentos posicionales</a:t>
            </a:r>
          </a:p>
          <a:p>
            <a:pPr marL="2571750" indent="-2571750">
              <a:buFontTx/>
              <a:buNone/>
              <a:tabLst>
                <a:tab pos="1143000" algn="l"/>
                <a:tab pos="2571750" algn="l"/>
              </a:tabLst>
            </a:pPr>
            <a:r>
              <a:rPr lang="en-US" altLang="es-MX" sz="2400" smtClean="0"/>
              <a:t>	$argv[n]</a:t>
            </a:r>
          </a:p>
          <a:p>
            <a:pPr marL="2571750" indent="-2571750">
              <a:buFontTx/>
              <a:buNone/>
              <a:tabLst>
                <a:tab pos="1143000" algn="l"/>
                <a:tab pos="2571750" algn="l"/>
              </a:tabLst>
            </a:pPr>
            <a:r>
              <a:rPr lang="en-US" altLang="es-MX" sz="2400" smtClean="0"/>
              <a:t>$*	$*, $argv	Cadena de argumentos</a:t>
            </a:r>
          </a:p>
          <a:p>
            <a:pPr marL="2571750" indent="-2571750">
              <a:buFontTx/>
              <a:buNone/>
              <a:tabLst>
                <a:tab pos="1143000" algn="l"/>
                <a:tab pos="2571750" algn="l"/>
              </a:tabLst>
            </a:pPr>
            <a:r>
              <a:rPr lang="en-US" altLang="es-MX" sz="2400" smtClean="0"/>
              <a:t>$@		Cadena de argumentos</a:t>
            </a:r>
          </a:p>
          <a:p>
            <a:pPr marL="2571750" indent="-2571750">
              <a:buFontTx/>
              <a:buNone/>
              <a:tabLst>
                <a:tab pos="1143000" algn="l"/>
                <a:tab pos="2571750" algn="l"/>
              </a:tabLst>
            </a:pPr>
            <a:r>
              <a:rPr lang="en-US" altLang="es-MX" sz="2400" smtClean="0"/>
              <a:t>$-		Banderas proporcionadas en la llamada al </a:t>
            </a:r>
            <a:r>
              <a:rPr lang="en-US" altLang="es-MX" sz="2400" i="1" smtClean="0"/>
              <a:t>sh (bsh)</a:t>
            </a:r>
            <a:endParaRPr lang="en-US" altLang="es-MX" sz="2400" smtClean="0"/>
          </a:p>
          <a:p>
            <a:pPr marL="2571750" indent="-2571750">
              <a:buFontTx/>
              <a:buNone/>
              <a:tabLst>
                <a:tab pos="1143000" algn="l"/>
                <a:tab pos="2571750" algn="l"/>
              </a:tabLst>
            </a:pPr>
            <a:r>
              <a:rPr lang="en-US" altLang="es-MX" sz="2400" smtClean="0"/>
              <a:t>$?	$status	Código devuelto por el último comando</a:t>
            </a:r>
          </a:p>
          <a:p>
            <a:pPr marL="2571750" indent="-2571750">
              <a:buFontTx/>
              <a:buNone/>
              <a:tabLst>
                <a:tab pos="1143000" algn="l"/>
                <a:tab pos="2571750" algn="l"/>
              </a:tabLst>
            </a:pPr>
            <a:r>
              <a:rPr lang="en-US" altLang="es-MX" sz="2400" smtClean="0"/>
              <a:t>$$	$$	</a:t>
            </a:r>
            <a:r>
              <a:rPr lang="en-US" altLang="es-MX" sz="2400" i="1" smtClean="0"/>
              <a:t>pid</a:t>
            </a:r>
            <a:r>
              <a:rPr lang="en-US" altLang="es-MX" sz="2400" smtClean="0"/>
              <a:t> del comando actual</a:t>
            </a:r>
          </a:p>
          <a:p>
            <a:pPr marL="2571750" indent="-2571750">
              <a:buFontTx/>
              <a:buNone/>
              <a:tabLst>
                <a:tab pos="1143000" algn="l"/>
                <a:tab pos="2571750" algn="l"/>
              </a:tabLst>
            </a:pPr>
            <a:r>
              <a:rPr lang="en-US" altLang="es-MX" sz="2400" smtClean="0"/>
              <a:t>$!		</a:t>
            </a:r>
            <a:r>
              <a:rPr lang="en-US" altLang="es-MX" sz="2400" i="1" smtClean="0"/>
              <a:t>pid</a:t>
            </a:r>
            <a:r>
              <a:rPr lang="en-US" altLang="es-MX" sz="2400" smtClean="0"/>
              <a:t> del último comando en 2o. Plano</a:t>
            </a:r>
          </a:p>
          <a:p>
            <a:pPr marL="2571750" indent="-2571750">
              <a:buFontTx/>
              <a:buNone/>
              <a:tabLst>
                <a:tab pos="1143000" algn="l"/>
                <a:tab pos="2571750" algn="l"/>
              </a:tabLst>
            </a:pPr>
            <a:r>
              <a:rPr lang="en-US" altLang="es-MX" sz="2400" smtClean="0"/>
              <a:t>$&lt;           $&lt;              Lee una línea de la entrada estándar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4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40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40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40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704850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mtClean="0"/>
              <a:t>Parámetros posicionales</a:t>
            </a:r>
          </a:p>
        </p:txBody>
      </p:sp>
      <p:sp>
        <p:nvSpPr>
          <p:cNvPr id="43011" name="AutoShape 1027"/>
          <p:cNvSpPr>
            <a:spLocks noGrp="1" noChangeArrowheads="1"/>
          </p:cNvSpPr>
          <p:nvPr>
            <p:ph type="body" idx="1"/>
          </p:nvPr>
        </p:nvSpPr>
        <p:spPr>
          <a:xfrm>
            <a:off x="476250" y="806476"/>
            <a:ext cx="8193088" cy="6051500"/>
          </a:xfrm>
          <a:noFill/>
        </p:spPr>
        <p:txBody>
          <a:bodyPr/>
          <a:lstStyle/>
          <a:p>
            <a:pPr defTabSz="2286000">
              <a:buFontTx/>
              <a:buNone/>
            </a:pPr>
            <a:r>
              <a:rPr lang="en-US" altLang="es-MX" sz="2000" b="1" i="1" u="sng" dirty="0" smtClean="0"/>
              <a:t>% </a:t>
            </a:r>
            <a:r>
              <a:rPr lang="en-US" altLang="es-MX" sz="2000" dirty="0" smtClean="0"/>
              <a:t>echo </a:t>
            </a:r>
            <a:r>
              <a:rPr lang="en-US" altLang="es-MX" sz="2000" dirty="0" smtClean="0"/>
              <a:t>$$ </a:t>
            </a:r>
            <a:br>
              <a:rPr lang="en-US" altLang="es-MX" sz="2000" dirty="0" smtClean="0"/>
            </a:br>
            <a:r>
              <a:rPr lang="en-US" altLang="es-MX" sz="2000" i="1" dirty="0" smtClean="0"/>
              <a:t>14843                                  </a:t>
            </a:r>
          </a:p>
          <a:p>
            <a:pPr defTabSz="2286000">
              <a:buFontTx/>
              <a:buNone/>
            </a:pPr>
            <a:r>
              <a:rPr lang="en-US" altLang="es-MX" sz="2000" b="1" i="1" u="sng" dirty="0" smtClean="0"/>
              <a:t>% </a:t>
            </a:r>
            <a:r>
              <a:rPr lang="en-US" altLang="es-MX" sz="2000" dirty="0" smtClean="0"/>
              <a:t>cat  </a:t>
            </a:r>
            <a:r>
              <a:rPr lang="en-US" altLang="es-MX" sz="2000" dirty="0" err="1" smtClean="0"/>
              <a:t>parpos</a:t>
            </a:r>
            <a:r>
              <a:rPr lang="en-US" altLang="es-MX" sz="2000" dirty="0" smtClean="0"/>
              <a:t/>
            </a:r>
            <a:br>
              <a:rPr lang="en-US" altLang="es-MX" sz="2000" dirty="0" smtClean="0"/>
            </a:br>
            <a:r>
              <a:rPr lang="en-US" altLang="es-MX" sz="2000" i="1" dirty="0" smtClean="0"/>
              <a:t>#!/bin/</a:t>
            </a:r>
            <a:r>
              <a:rPr lang="en-US" altLang="es-MX" sz="2000" i="1" dirty="0" err="1" smtClean="0"/>
              <a:t>tcsh</a:t>
            </a:r>
            <a:r>
              <a:rPr lang="en-US" altLang="es-MX" sz="2000" dirty="0" smtClean="0"/>
              <a:t/>
            </a:r>
            <a:br>
              <a:rPr lang="en-US" altLang="es-MX" sz="2000" dirty="0" smtClean="0"/>
            </a:br>
            <a:r>
              <a:rPr lang="en-US" altLang="es-MX" sz="2000" i="1" dirty="0" smtClean="0"/>
              <a:t>echo $0	# El </a:t>
            </a:r>
            <a:r>
              <a:rPr lang="en-US" altLang="es-MX" sz="2000" i="1" dirty="0" err="1" smtClean="0"/>
              <a:t>nombre</a:t>
            </a:r>
            <a:r>
              <a:rPr lang="en-US" altLang="es-MX" sz="2000" i="1" dirty="0" smtClean="0"/>
              <a:t> del </a:t>
            </a:r>
            <a:r>
              <a:rPr lang="en-US" altLang="es-MX" sz="2000" i="1" dirty="0" err="1" smtClean="0"/>
              <a:t>comando</a:t>
            </a:r>
            <a:r>
              <a:rPr lang="en-US" altLang="es-MX" sz="2000" i="1" dirty="0" smtClean="0"/>
              <a:t> </a:t>
            </a:r>
            <a:br>
              <a:rPr lang="en-US" altLang="es-MX" sz="2000" i="1" dirty="0" smtClean="0"/>
            </a:br>
            <a:r>
              <a:rPr lang="en-US" altLang="es-MX" sz="2000" i="1" dirty="0" smtClean="0"/>
              <a:t>echo $#</a:t>
            </a:r>
            <a:r>
              <a:rPr lang="en-US" altLang="es-MX" sz="2000" i="1" dirty="0" err="1" smtClean="0"/>
              <a:t>argv</a:t>
            </a:r>
            <a:r>
              <a:rPr lang="en-US" altLang="es-MX" sz="2000" i="1" dirty="0" smtClean="0"/>
              <a:t> 	# </a:t>
            </a:r>
            <a:r>
              <a:rPr lang="en-US" altLang="es-MX" sz="2000" i="1" dirty="0" err="1" smtClean="0"/>
              <a:t>Numero</a:t>
            </a:r>
            <a:r>
              <a:rPr lang="en-US" altLang="es-MX" sz="2000" i="1" dirty="0" smtClean="0"/>
              <a:t> de </a:t>
            </a:r>
            <a:r>
              <a:rPr lang="en-US" altLang="es-MX" sz="2000" i="1" dirty="0" err="1" smtClean="0"/>
              <a:t>argumentos</a:t>
            </a:r>
            <a:r>
              <a:rPr lang="en-US" altLang="es-MX" sz="2000" i="1" dirty="0" smtClean="0"/>
              <a:t> </a:t>
            </a:r>
            <a:br>
              <a:rPr lang="en-US" altLang="es-MX" sz="2000" i="1" dirty="0" smtClean="0"/>
            </a:br>
            <a:r>
              <a:rPr lang="en-US" altLang="es-MX" sz="2000" i="1" dirty="0" smtClean="0"/>
              <a:t>echo $* 	# </a:t>
            </a:r>
            <a:r>
              <a:rPr lang="en-US" altLang="es-MX" sz="2000" i="1" dirty="0" err="1" smtClean="0"/>
              <a:t>Todos</a:t>
            </a:r>
            <a:r>
              <a:rPr lang="en-US" altLang="es-MX" sz="2000" i="1" dirty="0" smtClean="0"/>
              <a:t> los </a:t>
            </a:r>
            <a:r>
              <a:rPr lang="en-US" altLang="es-MX" sz="2000" i="1" dirty="0" err="1" smtClean="0"/>
              <a:t>argumentos</a:t>
            </a:r>
            <a:r>
              <a:rPr lang="en-US" altLang="es-MX" sz="2000" i="1" dirty="0" smtClean="0"/>
              <a:t/>
            </a:r>
            <a:br>
              <a:rPr lang="en-US" altLang="es-MX" sz="2000" i="1" dirty="0" smtClean="0"/>
            </a:br>
            <a:r>
              <a:rPr lang="en-US" altLang="es-MX" sz="2000" i="1" dirty="0" smtClean="0"/>
              <a:t>echo $1	# El primero </a:t>
            </a:r>
            <a:br>
              <a:rPr lang="en-US" altLang="es-MX" sz="2000" i="1" dirty="0" smtClean="0"/>
            </a:br>
            <a:r>
              <a:rPr lang="en-US" altLang="es-MX" sz="2000" i="1" dirty="0" smtClean="0"/>
              <a:t>echo $4	# El </a:t>
            </a:r>
            <a:r>
              <a:rPr lang="en-US" altLang="es-MX" sz="2000" i="1" dirty="0" err="1" smtClean="0"/>
              <a:t>cuarto</a:t>
            </a:r>
            <a:r>
              <a:rPr lang="en-US" altLang="es-MX" sz="2000" i="1" dirty="0" smtClean="0"/>
              <a:t/>
            </a:r>
            <a:br>
              <a:rPr lang="en-US" altLang="es-MX" sz="2000" i="1" dirty="0" smtClean="0"/>
            </a:br>
            <a:r>
              <a:rPr lang="en-US" altLang="es-MX" sz="2000" i="1" dirty="0" smtClean="0"/>
              <a:t>echo “</a:t>
            </a:r>
            <a:r>
              <a:rPr lang="en-US" altLang="es-MX" sz="2000" i="1" dirty="0" err="1" smtClean="0"/>
              <a:t>pid</a:t>
            </a:r>
            <a:r>
              <a:rPr lang="en-US" altLang="es-MX" sz="2000" i="1" dirty="0" smtClean="0"/>
              <a:t>=$$”	# El </a:t>
            </a:r>
            <a:r>
              <a:rPr lang="en-US" altLang="es-MX" sz="2000" i="1" dirty="0" err="1" smtClean="0"/>
              <a:t>pid</a:t>
            </a:r>
            <a:r>
              <a:rPr lang="en-US" altLang="es-MX" sz="2000" i="1" dirty="0" smtClean="0"/>
              <a:t>                                   </a:t>
            </a:r>
          </a:p>
          <a:p>
            <a:pPr defTabSz="2286000">
              <a:buFontTx/>
              <a:buNone/>
            </a:pPr>
            <a:r>
              <a:rPr lang="en-US" altLang="es-MX" sz="2000" b="1" i="1" u="sng" dirty="0" smtClean="0"/>
              <a:t>% </a:t>
            </a:r>
            <a:r>
              <a:rPr lang="en-US" altLang="es-MX" sz="2000" dirty="0" smtClean="0"/>
              <a:t>cx </a:t>
            </a:r>
            <a:r>
              <a:rPr lang="en-US" altLang="es-MX" sz="2000" dirty="0" err="1" smtClean="0"/>
              <a:t>parpos</a:t>
            </a:r>
            <a:r>
              <a:rPr lang="en-US" altLang="es-MX" sz="2000" dirty="0" smtClean="0"/>
              <a:t>                   </a:t>
            </a:r>
            <a:endParaRPr lang="en-US" altLang="es-MX" sz="2000" i="1" dirty="0" smtClean="0"/>
          </a:p>
          <a:p>
            <a:pPr defTabSz="2286000">
              <a:buFontTx/>
              <a:buNone/>
            </a:pPr>
            <a:r>
              <a:rPr lang="en-US" altLang="es-MX" sz="2000" b="1" i="1" u="sng" dirty="0" smtClean="0"/>
              <a:t>% </a:t>
            </a:r>
            <a:r>
              <a:rPr lang="en-US" altLang="es-MX" sz="2000" dirty="0" err="1" smtClean="0"/>
              <a:t>parpos</a:t>
            </a:r>
            <a:r>
              <a:rPr lang="en-US" altLang="es-MX" sz="2000" dirty="0" smtClean="0"/>
              <a:t> </a:t>
            </a:r>
            <a:r>
              <a:rPr lang="en-US" altLang="es-MX" sz="2000" dirty="0" err="1" smtClean="0"/>
              <a:t>uno</a:t>
            </a:r>
            <a:r>
              <a:rPr lang="en-US" altLang="es-MX" sz="2000" dirty="0" smtClean="0"/>
              <a:t> dos </a:t>
            </a:r>
            <a:r>
              <a:rPr lang="en-US" altLang="es-MX" sz="2000" dirty="0" err="1" smtClean="0"/>
              <a:t>tres</a:t>
            </a:r>
            <a:r>
              <a:rPr lang="en-US" altLang="es-MX" sz="2000" dirty="0" smtClean="0"/>
              <a:t> </a:t>
            </a:r>
            <a:r>
              <a:rPr lang="en-US" altLang="es-MX" sz="2000" dirty="0" err="1" smtClean="0"/>
              <a:t>cuatro</a:t>
            </a:r>
            <a:r>
              <a:rPr lang="en-US" altLang="es-MX" sz="2000" dirty="0" smtClean="0"/>
              <a:t/>
            </a:r>
            <a:br>
              <a:rPr lang="en-US" altLang="es-MX" sz="2000" dirty="0" smtClean="0"/>
            </a:br>
            <a:r>
              <a:rPr lang="en-US" altLang="es-MX" sz="2000" i="1" dirty="0" err="1" smtClean="0"/>
              <a:t>parpos</a:t>
            </a:r>
            <a:r>
              <a:rPr lang="en-US" altLang="es-MX" sz="2000" i="1" dirty="0" smtClean="0"/>
              <a:t/>
            </a:r>
            <a:br>
              <a:rPr lang="en-US" altLang="es-MX" sz="2000" i="1" dirty="0" smtClean="0"/>
            </a:br>
            <a:r>
              <a:rPr lang="en-US" altLang="es-MX" sz="2000" i="1" dirty="0" smtClean="0"/>
              <a:t>4</a:t>
            </a:r>
            <a:br>
              <a:rPr lang="en-US" altLang="es-MX" sz="2000" i="1" dirty="0" smtClean="0"/>
            </a:br>
            <a:r>
              <a:rPr lang="en-US" altLang="es-MX" sz="2000" i="1" dirty="0" err="1" smtClean="0"/>
              <a:t>uno</a:t>
            </a:r>
            <a:r>
              <a:rPr lang="en-US" altLang="es-MX" sz="2000" i="1" dirty="0" smtClean="0"/>
              <a:t> dos </a:t>
            </a:r>
            <a:r>
              <a:rPr lang="en-US" altLang="es-MX" sz="2000" i="1" dirty="0" err="1" smtClean="0"/>
              <a:t>tres</a:t>
            </a:r>
            <a:r>
              <a:rPr lang="en-US" altLang="es-MX" sz="2000" i="1" dirty="0" smtClean="0"/>
              <a:t> </a:t>
            </a:r>
            <a:r>
              <a:rPr lang="en-US" altLang="es-MX" sz="2000" i="1" dirty="0" err="1" smtClean="0"/>
              <a:t>cuatro</a:t>
            </a:r>
            <a:r>
              <a:rPr lang="en-US" altLang="es-MX" sz="2000" i="1" dirty="0" smtClean="0"/>
              <a:t/>
            </a:r>
            <a:br>
              <a:rPr lang="en-US" altLang="es-MX" sz="2000" i="1" dirty="0" smtClean="0"/>
            </a:br>
            <a:r>
              <a:rPr lang="en-US" altLang="es-MX" sz="2000" i="1" dirty="0" err="1" smtClean="0"/>
              <a:t>uno</a:t>
            </a:r>
            <a:endParaRPr lang="en-US" altLang="es-MX" sz="2000" i="1" dirty="0" smtClean="0"/>
          </a:p>
          <a:p>
            <a:pPr defTabSz="2286000">
              <a:buFontTx/>
              <a:buNone/>
            </a:pPr>
            <a:r>
              <a:rPr lang="en-US" altLang="es-MX" sz="2000" i="1" dirty="0" smtClean="0"/>
              <a:t>     </a:t>
            </a:r>
            <a:r>
              <a:rPr lang="en-US" altLang="es-MX" sz="2000" i="1" dirty="0" err="1" smtClean="0"/>
              <a:t>cuatro</a:t>
            </a:r>
            <a:r>
              <a:rPr lang="en-US" altLang="es-MX" sz="2000" i="1" dirty="0" smtClean="0"/>
              <a:t/>
            </a:r>
            <a:br>
              <a:rPr lang="en-US" altLang="es-MX" sz="2000" i="1" dirty="0" smtClean="0"/>
            </a:br>
            <a:r>
              <a:rPr lang="en-US" altLang="es-MX" sz="2000" i="1" dirty="0" err="1" smtClean="0"/>
              <a:t>pid</a:t>
            </a:r>
            <a:r>
              <a:rPr lang="en-US" altLang="es-MX" sz="2000" i="1" dirty="0" smtClean="0"/>
              <a:t>=14872 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1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Entrecomillado</a:t>
            </a:r>
          </a:p>
        </p:txBody>
      </p:sp>
      <p:sp>
        <p:nvSpPr>
          <p:cNvPr id="10243" name="AutoShape 2051"/>
          <p:cNvSpPr>
            <a:spLocks noGrp="1" noChangeArrowheads="1"/>
          </p:cNvSpPr>
          <p:nvPr>
            <p:ph type="body" idx="1"/>
          </p:nvPr>
        </p:nvSpPr>
        <p:spPr>
          <a:xfrm>
            <a:off x="542925" y="1949590"/>
            <a:ext cx="8059738" cy="4178022"/>
          </a:xfrm>
          <a:noFill/>
        </p:spPr>
        <p:txBody>
          <a:bodyPr/>
          <a:lstStyle/>
          <a:p>
            <a:pPr>
              <a:buFontTx/>
              <a:buNone/>
            </a:pPr>
            <a:r>
              <a:rPr lang="en-US" altLang="es-MX" sz="1900" i="1" u="sng" dirty="0" err="1" smtClean="0"/>
              <a:t>chen</a:t>
            </a:r>
            <a:r>
              <a:rPr lang="en-US" altLang="es-MX" sz="1900" i="1" u="sng" dirty="0" smtClean="0"/>
              <a:t>&gt; </a:t>
            </a:r>
            <a:r>
              <a:rPr lang="en-US" altLang="es-MX" sz="1900" dirty="0" smtClean="0"/>
              <a:t>set </a:t>
            </a:r>
            <a:r>
              <a:rPr lang="en-US" altLang="es-MX" sz="1900" dirty="0" err="1" smtClean="0"/>
              <a:t>nombre</a:t>
            </a:r>
            <a:r>
              <a:rPr lang="en-US" altLang="es-MX" sz="1900" dirty="0" smtClean="0"/>
              <a:t>=‘Juan’</a:t>
            </a:r>
          </a:p>
          <a:p>
            <a:pPr>
              <a:buFontTx/>
              <a:buNone/>
            </a:pPr>
            <a:r>
              <a:rPr lang="en-US" altLang="es-MX" sz="1900" i="1" u="sng" dirty="0" err="1" smtClean="0"/>
              <a:t>chen</a:t>
            </a:r>
            <a:r>
              <a:rPr lang="en-US" altLang="es-MX" sz="1900" i="1" u="sng" dirty="0" smtClean="0"/>
              <a:t>&gt; </a:t>
            </a:r>
            <a:r>
              <a:rPr lang="en-US" altLang="es-MX" sz="1900" dirty="0" smtClean="0"/>
              <a:t>$</a:t>
            </a:r>
            <a:r>
              <a:rPr lang="en-US" altLang="es-MX" sz="1900" dirty="0" err="1" smtClean="0"/>
              <a:t>nombre</a:t>
            </a:r>
            <a:r>
              <a:rPr lang="en-US" altLang="es-MX" sz="1900" dirty="0" smtClean="0"/>
              <a:t/>
            </a:r>
            <a:br>
              <a:rPr lang="en-US" altLang="es-MX" sz="1900" dirty="0" smtClean="0"/>
            </a:br>
            <a:r>
              <a:rPr lang="en-US" altLang="es-MX" sz="1900" i="1" dirty="0" smtClean="0"/>
              <a:t>Juan: Command not found</a:t>
            </a:r>
            <a:endParaRPr lang="en-US" altLang="es-MX" sz="1900" dirty="0" smtClean="0"/>
          </a:p>
          <a:p>
            <a:pPr>
              <a:buFontTx/>
              <a:buNone/>
            </a:pPr>
            <a:r>
              <a:rPr lang="en-US" altLang="es-MX" sz="1900" i="1" u="sng" dirty="0" err="1" smtClean="0"/>
              <a:t>chen</a:t>
            </a:r>
            <a:r>
              <a:rPr lang="en-US" altLang="es-MX" sz="1900" u="sng" dirty="0" smtClean="0"/>
              <a:t>&gt; </a:t>
            </a:r>
            <a:r>
              <a:rPr lang="en-US" altLang="es-MX" sz="1900" dirty="0" smtClean="0"/>
              <a:t>echo </a:t>
            </a:r>
            <a:r>
              <a:rPr lang="en-US" altLang="es-MX" sz="1900" dirty="0" smtClean="0"/>
              <a:t>$</a:t>
            </a:r>
            <a:r>
              <a:rPr lang="en-US" altLang="es-MX" sz="1900" dirty="0" err="1" smtClean="0"/>
              <a:t>nombre</a:t>
            </a:r>
            <a:r>
              <a:rPr lang="en-US" altLang="es-MX" sz="1900" dirty="0" smtClean="0"/>
              <a:t/>
            </a:r>
            <a:br>
              <a:rPr lang="en-US" altLang="es-MX" sz="1900" dirty="0" smtClean="0"/>
            </a:br>
            <a:r>
              <a:rPr lang="en-US" altLang="es-MX" sz="1900" i="1" dirty="0" smtClean="0"/>
              <a:t>Juan</a:t>
            </a:r>
          </a:p>
          <a:p>
            <a:pPr>
              <a:buFontTx/>
              <a:buNone/>
            </a:pPr>
            <a:r>
              <a:rPr lang="en-US" altLang="es-MX" sz="1900" i="1" u="sng" dirty="0" err="1" smtClean="0"/>
              <a:t>chen</a:t>
            </a:r>
            <a:r>
              <a:rPr lang="en-US" altLang="es-MX" sz="1900" u="sng" dirty="0" smtClean="0"/>
              <a:t>&gt; </a:t>
            </a:r>
            <a:r>
              <a:rPr lang="en-US" altLang="es-MX" sz="1900" dirty="0" smtClean="0"/>
              <a:t>echo </a:t>
            </a:r>
            <a:r>
              <a:rPr lang="en-US" altLang="es-MX" sz="1900" dirty="0" smtClean="0"/>
              <a:t>\$</a:t>
            </a:r>
            <a:r>
              <a:rPr lang="en-US" altLang="es-MX" sz="1900" dirty="0" err="1" smtClean="0"/>
              <a:t>nombre</a:t>
            </a:r>
            <a:r>
              <a:rPr lang="en-US" altLang="es-MX" sz="1900" dirty="0" smtClean="0"/>
              <a:t/>
            </a:r>
            <a:br>
              <a:rPr lang="en-US" altLang="es-MX" sz="1900" dirty="0" smtClean="0"/>
            </a:br>
            <a:r>
              <a:rPr lang="en-US" altLang="es-MX" sz="1900" i="1" dirty="0" smtClean="0"/>
              <a:t>$</a:t>
            </a:r>
            <a:r>
              <a:rPr lang="en-US" altLang="es-MX" sz="1900" i="1" dirty="0" err="1" smtClean="0"/>
              <a:t>nombre</a:t>
            </a:r>
            <a:endParaRPr lang="en-US" altLang="es-MX" sz="1900" i="1" dirty="0" smtClean="0"/>
          </a:p>
          <a:p>
            <a:pPr>
              <a:buFontTx/>
              <a:buNone/>
            </a:pPr>
            <a:r>
              <a:rPr lang="en-US" altLang="es-MX" sz="1900" i="1" u="sng" dirty="0" err="1" smtClean="0"/>
              <a:t>chen</a:t>
            </a:r>
            <a:r>
              <a:rPr lang="en-US" altLang="es-MX" sz="1900" i="1" u="sng" dirty="0" smtClean="0"/>
              <a:t>&gt; </a:t>
            </a:r>
            <a:r>
              <a:rPr lang="en-US" altLang="es-MX" sz="1900" dirty="0" smtClean="0"/>
              <a:t>echo </a:t>
            </a:r>
            <a:r>
              <a:rPr lang="en-US" altLang="es-MX" sz="1900" dirty="0" smtClean="0"/>
              <a:t>‘</a:t>
            </a:r>
            <a:r>
              <a:rPr lang="en-US" altLang="es-MX" sz="1900" dirty="0" err="1" smtClean="0"/>
              <a:t>Hola</a:t>
            </a:r>
            <a:r>
              <a:rPr lang="en-US" altLang="es-MX" sz="1900" dirty="0" smtClean="0"/>
              <a:t> $</a:t>
            </a:r>
            <a:r>
              <a:rPr lang="en-US" altLang="es-MX" sz="1900" dirty="0" err="1" smtClean="0"/>
              <a:t>nombre</a:t>
            </a:r>
            <a:r>
              <a:rPr lang="en-US" altLang="es-MX" sz="1900" dirty="0" smtClean="0"/>
              <a:t>’</a:t>
            </a:r>
            <a:br>
              <a:rPr lang="en-US" altLang="es-MX" sz="1900" dirty="0" smtClean="0"/>
            </a:br>
            <a:r>
              <a:rPr lang="en-US" altLang="es-MX" sz="1900" i="1" dirty="0" err="1" smtClean="0"/>
              <a:t>Hola</a:t>
            </a:r>
            <a:r>
              <a:rPr lang="en-US" altLang="es-MX" sz="1900" i="1" dirty="0" smtClean="0"/>
              <a:t> $</a:t>
            </a:r>
            <a:r>
              <a:rPr lang="en-US" altLang="es-MX" sz="1900" i="1" dirty="0" err="1" smtClean="0"/>
              <a:t>nombre</a:t>
            </a:r>
            <a:endParaRPr lang="en-US" altLang="es-MX" sz="1900" dirty="0" smtClean="0"/>
          </a:p>
          <a:p>
            <a:pPr>
              <a:buFontTx/>
              <a:buNone/>
            </a:pPr>
            <a:r>
              <a:rPr lang="en-US" altLang="es-MX" sz="1900" i="1" u="sng" dirty="0" err="1" smtClean="0"/>
              <a:t>chen</a:t>
            </a:r>
            <a:r>
              <a:rPr lang="en-US" altLang="es-MX" sz="1900" u="sng" dirty="0" smtClean="0"/>
              <a:t>&gt; </a:t>
            </a:r>
            <a:r>
              <a:rPr lang="en-US" altLang="es-MX" sz="1900" dirty="0" smtClean="0"/>
              <a:t>echo </a:t>
            </a:r>
            <a:r>
              <a:rPr lang="en-US" altLang="es-MX" sz="1900" dirty="0" smtClean="0"/>
              <a:t>“</a:t>
            </a:r>
            <a:r>
              <a:rPr lang="en-US" altLang="es-MX" sz="1900" dirty="0" err="1" smtClean="0"/>
              <a:t>Hola</a:t>
            </a:r>
            <a:r>
              <a:rPr lang="en-US" altLang="es-MX" sz="1900" dirty="0" smtClean="0"/>
              <a:t> $</a:t>
            </a:r>
            <a:r>
              <a:rPr lang="en-US" altLang="es-MX" sz="1900" dirty="0" err="1" smtClean="0"/>
              <a:t>nombre</a:t>
            </a:r>
            <a:r>
              <a:rPr lang="en-US" altLang="es-MX" sz="1900" dirty="0" smtClean="0"/>
              <a:t>”</a:t>
            </a:r>
            <a:br>
              <a:rPr lang="en-US" altLang="es-MX" sz="1900" dirty="0" smtClean="0"/>
            </a:br>
            <a:r>
              <a:rPr lang="en-US" altLang="es-MX" sz="1900" dirty="0" err="1" smtClean="0"/>
              <a:t>Hola</a:t>
            </a:r>
            <a:r>
              <a:rPr lang="en-US" altLang="es-MX" sz="1900" dirty="0" smtClean="0"/>
              <a:t> </a:t>
            </a:r>
            <a:r>
              <a:rPr lang="en-US" altLang="es-MX" sz="1900" i="1" dirty="0" smtClean="0"/>
              <a:t>Juan</a:t>
            </a:r>
          </a:p>
          <a:p>
            <a:pPr>
              <a:buFontTx/>
              <a:buNone/>
            </a:pPr>
            <a:r>
              <a:rPr lang="en-US" altLang="es-MX" sz="1900" i="1" u="sng" dirty="0" err="1" smtClean="0"/>
              <a:t>chen</a:t>
            </a:r>
            <a:r>
              <a:rPr lang="en-US" altLang="es-MX" sz="1900" u="sng" dirty="0" smtClean="0"/>
              <a:t>&gt; </a:t>
            </a:r>
            <a:r>
              <a:rPr lang="en-US" altLang="es-MX" sz="1900" dirty="0" smtClean="0"/>
              <a:t>echo </a:t>
            </a:r>
            <a:r>
              <a:rPr lang="en-US" altLang="es-MX" sz="1900" dirty="0" smtClean="0"/>
              <a:t>“</a:t>
            </a:r>
            <a:r>
              <a:rPr lang="en-US" altLang="es-MX" sz="1900" dirty="0" err="1" smtClean="0"/>
              <a:t>Hola</a:t>
            </a:r>
            <a:r>
              <a:rPr lang="en-US" altLang="es-MX" sz="1900" dirty="0" smtClean="0"/>
              <a:t> ‘$</a:t>
            </a:r>
            <a:r>
              <a:rPr lang="en-US" altLang="es-MX" sz="1900" dirty="0" err="1" smtClean="0"/>
              <a:t>nombre</a:t>
            </a:r>
            <a:r>
              <a:rPr lang="en-US" altLang="es-MX" sz="1900" dirty="0" smtClean="0"/>
              <a:t>’”</a:t>
            </a:r>
            <a:br>
              <a:rPr lang="en-US" altLang="es-MX" sz="1900" dirty="0" smtClean="0"/>
            </a:br>
            <a:r>
              <a:rPr lang="en-US" altLang="es-MX" sz="1900" i="1" dirty="0" err="1" smtClean="0"/>
              <a:t>Hola</a:t>
            </a:r>
            <a:r>
              <a:rPr lang="en-US" altLang="es-MX" sz="1900" i="1" dirty="0" smtClean="0"/>
              <a:t> ‘Juan’</a:t>
            </a: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pgmsh-al">
  <a:themeElements>
    <a:clrScheme name="">
      <a:dk1>
        <a:srgbClr val="FFFFFF"/>
      </a:dk1>
      <a:lt1>
        <a:srgbClr val="FFFFFF"/>
      </a:lt1>
      <a:dk2>
        <a:srgbClr val="F6BF69"/>
      </a:dk2>
      <a:lt2>
        <a:srgbClr val="000000"/>
      </a:lt2>
      <a:accent1>
        <a:srgbClr val="00FFFF"/>
      </a:accent1>
      <a:accent2>
        <a:srgbClr val="FAFD00"/>
      </a:accent2>
      <a:accent3>
        <a:srgbClr val="FFFFFF"/>
      </a:accent3>
      <a:accent4>
        <a:srgbClr val="DADADA"/>
      </a:accent4>
      <a:accent5>
        <a:srgbClr val="AAFFFF"/>
      </a:accent5>
      <a:accent6>
        <a:srgbClr val="E3E500"/>
      </a:accent6>
      <a:hlink>
        <a:srgbClr val="FC0128"/>
      </a:hlink>
      <a:folHlink>
        <a:srgbClr val="3365FB"/>
      </a:folHlink>
    </a:clrScheme>
    <a:fontScheme name="pgmsh-al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bg2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bg2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charset="0"/>
          </a:defRPr>
        </a:defPPr>
      </a:lstStyle>
    </a:lnDef>
  </a:objectDefaults>
  <a:extraClrSchemeLst>
    <a:extraClrScheme>
      <a:clrScheme name="pgmsh-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gmsh-al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gmsh-al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gmsh-al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gmsh-al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gmsh-al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gmsh-al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d:\cursos\dipunix\mod2\ppt\v2\pgmsh-al.ppt</Template>
  <TotalTime>8788592</TotalTime>
  <Pages>13</Pages>
  <Words>1331</Words>
  <Application>Microsoft Office PowerPoint</Application>
  <PresentationFormat>Presentación en pantalla (4:3)</PresentationFormat>
  <Paragraphs>321</Paragraphs>
  <Slides>31</Slides>
  <Notes>31</Notes>
  <HiddenSlides>0</HiddenSlides>
  <MMClips>0</MMClips>
  <ScaleCrop>false</ScaleCrop>
  <HeadingPairs>
    <vt:vector size="8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31</vt:i4>
      </vt:variant>
    </vt:vector>
  </HeadingPairs>
  <TitlesOfParts>
    <vt:vector size="35" baseType="lpstr">
      <vt:lpstr>Arial</vt:lpstr>
      <vt:lpstr>Times New Roman</vt:lpstr>
      <vt:lpstr>pgmsh-al</vt:lpstr>
      <vt:lpstr>Acrobat Document</vt:lpstr>
      <vt:lpstr>El shell como lenguaje de programación</vt:lpstr>
      <vt:lpstr>El shell como lenguaje de programación</vt:lpstr>
      <vt:lpstr>Script o Guión</vt:lpstr>
      <vt:lpstr>Guiones o Scripts de tcsh</vt:lpstr>
      <vt:lpstr>Parámetros posicionales</vt:lpstr>
      <vt:lpstr>Argumentos para guiones de tcsh</vt:lpstr>
      <vt:lpstr>Variables especiales de shell</vt:lpstr>
      <vt:lpstr>Parámetros posicionales</vt:lpstr>
      <vt:lpstr>Entrecomillado</vt:lpstr>
      <vt:lpstr>Substitución de comandos</vt:lpstr>
      <vt:lpstr>Asignación de variables</vt:lpstr>
      <vt:lpstr>Substitución de comandos</vt:lpstr>
      <vt:lpstr>Aritmética en tcsh</vt:lpstr>
      <vt:lpstr>Operadores para expresiones</vt:lpstr>
      <vt:lpstr>Operadores condicionales</vt:lpstr>
      <vt:lpstr>Operadores condicionales </vt:lpstr>
      <vt:lpstr>Estructuras de control de flujo</vt:lpstr>
      <vt:lpstr>Estructuras de control de flujo</vt:lpstr>
      <vt:lpstr>Comando test</vt:lpstr>
      <vt:lpstr>Comando if then else</vt:lpstr>
      <vt:lpstr>Comando if then else</vt:lpstr>
      <vt:lpstr>Comando if then else</vt:lpstr>
      <vt:lpstr>Comando switch</vt:lpstr>
      <vt:lpstr>Comando switch</vt:lpstr>
      <vt:lpstr>Comando foreach</vt:lpstr>
      <vt:lpstr>Comando foreach</vt:lpstr>
      <vt:lpstr>Comando foreach</vt:lpstr>
      <vt:lpstr>Comando while</vt:lpstr>
      <vt:lpstr>Comando while</vt:lpstr>
      <vt:lpstr>Comando shift</vt:lpstr>
      <vt:lpstr>Comando repeat</vt:lpstr>
    </vt:vector>
  </TitlesOfParts>
  <Manager>DAI.DAC</Manager>
  <Company>ITAM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Programación en shell</dc:title>
  <dc:creator>ITAM.DAI.DAC.jrrs</dc:creator>
  <dc:description>Lab. de Sistemas Operativos</dc:description>
  <cp:lastModifiedBy>JOSE RAMON RIOS SANCHEZ</cp:lastModifiedBy>
  <cp:revision>48</cp:revision>
  <cp:lastPrinted>1999-02-25T14:20:32Z</cp:lastPrinted>
  <dcterms:created xsi:type="dcterms:W3CDTF">1996-11-17T02:37:46Z</dcterms:created>
  <dcterms:modified xsi:type="dcterms:W3CDTF">2019-04-05T15:30:40Z</dcterms:modified>
</cp:coreProperties>
</file>