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8" r:id="rId4"/>
    <p:sldId id="261" r:id="rId5"/>
    <p:sldId id="262" r:id="rId6"/>
    <p:sldId id="263" r:id="rId7"/>
    <p:sldId id="278" r:id="rId8"/>
    <p:sldId id="264" r:id="rId9"/>
    <p:sldId id="280" r:id="rId10"/>
    <p:sldId id="281" r:id="rId11"/>
    <p:sldId id="282" r:id="rId12"/>
    <p:sldId id="283" r:id="rId13"/>
    <p:sldId id="266" r:id="rId14"/>
    <p:sldId id="284" r:id="rId15"/>
    <p:sldId id="279" r:id="rId16"/>
    <p:sldId id="268" r:id="rId17"/>
    <p:sldId id="285" r:id="rId18"/>
    <p:sldId id="260" r:id="rId19"/>
  </p:sldIdLst>
  <p:sldSz cx="9144000" cy="6858000" type="screen4x3"/>
  <p:notesSz cx="7010400" cy="92233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23/01/2020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23/01/2020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23/01/2020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23/01/2020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23/01/2020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23/01/2020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23/01/2020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23/01/2020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23/01/2020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23/01/2020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23/01/2020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2020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Memory Administrator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Allocates and manage memory for every process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File Administrator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Creates,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opens, copies, close or delete files and directories</a:t>
            </a:r>
            <a:endParaRPr lang="en-US" altLang="es-MX" b="1" kern="0" noProof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99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Computer-System</a:t>
            </a:r>
            <a:r>
              <a:rPr lang="es-MX" dirty="0"/>
              <a:t> </a:t>
            </a:r>
            <a:r>
              <a:rPr lang="es-MX" dirty="0" err="1"/>
              <a:t>Operation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67452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I/O devices and the CPU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execute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concurrently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device controller is in charge of a particular device type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device controller has a local buffer and control registers</a:t>
            </a:r>
            <a:endParaRPr lang="en-US" altLang="es-MX" sz="800" kern="0" dirty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Every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I/O is started inside a process, and completed in several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ways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moves data between main memory and controller’s local buffers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is between the device and the controller’s local buffer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0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CPU </a:t>
            </a:r>
            <a:r>
              <a:rPr lang="es-MX" dirty="0" err="1" smtClean="0"/>
              <a:t>needs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exec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transfer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any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software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system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need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fill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CPU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registers</a:t>
            </a:r>
            <a:endParaRPr kumimoji="1" lang="en-US" altLang="es-MX" sz="2000" kern="0" dirty="0">
              <a:solidFill>
                <a:srgbClr val="000000"/>
              </a:solidFill>
              <a:latin typeface="Helvetica" panose="020B0604020202020204" pitchFamily="34" charset="0"/>
              <a:ea typeface="MS PGothic" pitchFamily="34" charset="-128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counter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memory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address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instruction</a:t>
            </a:r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PSW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processor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status Word)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flags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initial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in particular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supervisor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pointer)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initial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address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área of a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s-MX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4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</a:t>
            </a:r>
            <a:r>
              <a:rPr lang="es-MX" dirty="0" err="1" smtClean="0"/>
              <a:t>completed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   Reading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Keyboard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Disk,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inside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CPU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learns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I/O has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been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completed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?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ways</a:t>
            </a:r>
            <a:endParaRPr kumimoji="1" lang="en-US" altLang="es-MX" sz="2000" kern="0" dirty="0">
              <a:solidFill>
                <a:srgbClr val="000000"/>
              </a:solidFill>
              <a:latin typeface="Helvetica" panose="020B0604020202020204" pitchFamily="34" charset="0"/>
              <a:ea typeface="MS PGothic" pitchFamily="34" charset="-128"/>
              <a:cs typeface="Helvetica" panose="020B0604020202020204" pitchFamily="34" charset="0"/>
            </a:endParaRP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checks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_______________ (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synchronous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polling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s-MX" sz="1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receives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______________ (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asynchronous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s-MX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3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</a:t>
            </a:r>
            <a:r>
              <a:rPr lang="es-MX" dirty="0" err="1"/>
              <a:t>Handling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556792"/>
            <a:ext cx="66198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two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types of I/O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produces: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synchronous </a:t>
            </a:r>
            <a:r>
              <a:rPr kumimoji="1" lang="en-US" altLang="es-MX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processing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asynchronous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processing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30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Startup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B</a:t>
            </a:r>
            <a:r>
              <a:rPr kumimoji="1" lang="en-US" altLang="es-MX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ootstrap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What needs the CPU to run the bootstrap program after the power-up? _____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23-enero-2020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to CS and 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6450" y="1556792"/>
            <a:ext cx="758197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Organization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and Architecture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of a </a:t>
            </a:r>
            <a:r>
              <a:rPr lang="en-US" altLang="es-MX" sz="2000" b="1" kern="0" dirty="0" smtClean="0">
                <a:solidFill>
                  <a:srgbClr val="000000"/>
                </a:solidFill>
                <a:latin typeface="Helvetica"/>
              </a:rPr>
              <a:t>Computer System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(CS)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Structure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and Operations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of an </a:t>
            </a:r>
            <a:r>
              <a:rPr lang="en-US" altLang="es-MX" sz="2000" b="1" kern="0" dirty="0" smtClean="0">
                <a:solidFill>
                  <a:srgbClr val="000000"/>
                </a:solidFill>
                <a:latin typeface="Helvetica"/>
              </a:rPr>
              <a:t>Operating System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(OS)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19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err="1" smtClean="0"/>
              <a:t>Computer</a:t>
            </a:r>
            <a:r>
              <a:rPr lang="es-MX" sz="3600" dirty="0" smtClean="0"/>
              <a:t> </a:t>
            </a:r>
            <a:r>
              <a:rPr lang="es-MX" sz="3600" dirty="0" err="1" smtClean="0"/>
              <a:t>Systems</a:t>
            </a:r>
            <a:r>
              <a:rPr lang="es-MX" sz="3600" dirty="0" smtClean="0"/>
              <a:t> / </a:t>
            </a:r>
            <a:r>
              <a:rPr lang="es-MX" sz="3600" dirty="0" err="1" smtClean="0"/>
              <a:t>Operating</a:t>
            </a:r>
            <a:r>
              <a:rPr lang="es-MX" sz="3600" dirty="0" smtClean="0"/>
              <a:t> </a:t>
            </a:r>
            <a:r>
              <a:rPr lang="es-MX" sz="3600" dirty="0" err="1" smtClean="0"/>
              <a:t>Systems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06450" y="1628800"/>
            <a:ext cx="72453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Users want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convenience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ease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of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and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good performance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Don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 care about 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resource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utilization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Computer Systems: different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sizes, then Operating Systems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. . .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shared computer such as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mainframe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minicomputer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must keep all users happy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Users of dedicate systems such as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workstations</a:t>
            </a:r>
            <a:r>
              <a:rPr kumimoji="1" lang="en-US" altLang="es-MX" b="1" i="0" u="none" strike="noStrike" kern="0" cap="none" spc="0" normalizeH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/ PC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have dedicated resources but frequently use shared resources from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servers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Handheld computers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are resource poor (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compared with a computer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),  optimized for usability and battery life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Some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computers in a device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have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little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no user interface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such as embedded computers in devices and automobiles</a:t>
            </a:r>
          </a:p>
        </p:txBody>
      </p:sp>
    </p:spTree>
    <p:extLst>
      <p:ext uri="{BB962C8B-B14F-4D97-AF65-F5344CB8AC3E}">
        <p14:creationId xmlns:p14="http://schemas.microsoft.com/office/powerpoint/2010/main" val="30993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Organization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974" y="1490464"/>
            <a:ext cx="75977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Computer-system organization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or more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Device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C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ontrollers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connect through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Common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B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providing access to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Shared </a:t>
            </a:r>
            <a:r>
              <a:rPr lang="en-US" altLang="es-MX" i="1" kern="0" dirty="0" smtClean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emory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Concurrent execution of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competing for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emory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Cycles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182813" y="5373216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controller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0841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12091" cy="668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Startup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B</a:t>
            </a:r>
            <a:r>
              <a:rPr kumimoji="1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ootstrap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started at Power-up or Reboot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Typically stored in EPROM or EEPROM, generally known as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firmware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Initializes all aspects of the Computer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Loads Operating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ystem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Kernel and starts execution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What needs the CPU to run the bootstrap program after the power-up? _____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3"/>
            <a:ext cx="9249728" cy="649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Kernel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Subroutines / functions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Loader, Boot, Configure, Run,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D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ir, Read, Write, …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 Vector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Contains the starting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address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status word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of every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subroutine / function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lvl="1" indent="0">
              <a:buNone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327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Command Interpreter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Receives and validates the user or program commands, and execute them up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Administrator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Builds, starts, manages and terminates processes</a:t>
            </a:r>
            <a:endParaRPr lang="en-US" altLang="es-MX" b="1" kern="0" noProof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Scheduler (</a:t>
            </a:r>
            <a:r>
              <a:rPr lang="en-US" altLang="es-MX" sz="1200" b="1" kern="0" dirty="0" smtClean="0">
                <a:solidFill>
                  <a:srgbClr val="3366FF"/>
                </a:solidFill>
                <a:latin typeface="Helvetica"/>
              </a:rPr>
              <a:t>part of the process administrator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) 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lvl="1" indent="0">
              <a:buNone/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Selects the next process to have CPU time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8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616</Words>
  <Application>Microsoft Office PowerPoint</Application>
  <PresentationFormat>Presentación en pantalla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Helvetica</vt:lpstr>
      <vt:lpstr>Monotype Sorts</vt:lpstr>
      <vt:lpstr>Wingdings</vt:lpstr>
      <vt:lpstr>Tema de Office</vt:lpstr>
      <vt:lpstr>1_Diseño personalizado</vt:lpstr>
      <vt:lpstr>Diseño personalizado</vt:lpstr>
      <vt:lpstr>SISTEMAS OPERATIVOS</vt:lpstr>
      <vt:lpstr>Introduction to CS and OS</vt:lpstr>
      <vt:lpstr>Computer Systems / Operating Systems</vt:lpstr>
      <vt:lpstr>Computer System Organization</vt:lpstr>
      <vt:lpstr>Presentación de PowerPoint</vt:lpstr>
      <vt:lpstr>Computer Startup</vt:lpstr>
      <vt:lpstr>Presentación de PowerPoint</vt:lpstr>
      <vt:lpstr>Operating System Kernel</vt:lpstr>
      <vt:lpstr>Operating System Processes</vt:lpstr>
      <vt:lpstr>Operating System Processes</vt:lpstr>
      <vt:lpstr>Computer-System Operation</vt:lpstr>
      <vt:lpstr>CPU needs for exec</vt:lpstr>
      <vt:lpstr>I/O completed</vt:lpstr>
      <vt:lpstr>I/O Handling</vt:lpstr>
      <vt:lpstr>Computer Startup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371</cp:revision>
  <cp:lastPrinted>2017-01-19T17:26:25Z</cp:lastPrinted>
  <dcterms:created xsi:type="dcterms:W3CDTF">2014-08-28T12:23:32Z</dcterms:created>
  <dcterms:modified xsi:type="dcterms:W3CDTF">2020-01-23T18:53:46Z</dcterms:modified>
</cp:coreProperties>
</file>