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80" r:id="rId5"/>
    <p:sldId id="259" r:id="rId6"/>
    <p:sldId id="264" r:id="rId7"/>
    <p:sldId id="266" r:id="rId8"/>
    <p:sldId id="268" r:id="rId9"/>
    <p:sldId id="269" r:id="rId10"/>
    <p:sldId id="281" r:id="rId11"/>
    <p:sldId id="267" r:id="rId12"/>
    <p:sldId id="271" r:id="rId13"/>
    <p:sldId id="282" r:id="rId14"/>
    <p:sldId id="270" r:id="rId15"/>
    <p:sldId id="283" r:id="rId16"/>
    <p:sldId id="284" r:id="rId17"/>
    <p:sldId id="285" r:id="rId18"/>
    <p:sldId id="261" r:id="rId19"/>
    <p:sldId id="262" r:id="rId20"/>
    <p:sldId id="265" r:id="rId21"/>
    <p:sldId id="272" r:id="rId22"/>
    <p:sldId id="260" r:id="rId23"/>
    <p:sldId id="273" r:id="rId24"/>
    <p:sldId id="274" r:id="rId25"/>
    <p:sldId id="286" r:id="rId26"/>
    <p:sldId id="275" r:id="rId27"/>
    <p:sldId id="276" r:id="rId28"/>
    <p:sldId id="277" r:id="rId29"/>
    <p:sldId id="278" r:id="rId30"/>
    <p:sldId id="279" r:id="rId31"/>
  </p:sldIdLst>
  <p:sldSz cx="9144000" cy="6858000" type="screen4x3"/>
  <p:notesSz cx="6858000" cy="919956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i="1" kern="1200">
        <a:solidFill>
          <a:schemeClr val="bg2"/>
        </a:solidFill>
        <a:latin typeface="Times New Roman" charset="0"/>
        <a:ea typeface="+mn-ea"/>
        <a:cs typeface="+mn-cs"/>
      </a:defRPr>
    </a:lvl1pPr>
    <a:lvl2pPr marL="457200" algn="l" rtl="0" eaLnBrk="0" fontAlgn="base" hangingPunct="0">
      <a:spcBef>
        <a:spcPct val="0"/>
      </a:spcBef>
      <a:spcAft>
        <a:spcPct val="0"/>
      </a:spcAft>
      <a:defRPr sz="2000" i="1" kern="1200">
        <a:solidFill>
          <a:schemeClr val="bg2"/>
        </a:solidFill>
        <a:latin typeface="Times New Roman" charset="0"/>
        <a:ea typeface="+mn-ea"/>
        <a:cs typeface="+mn-cs"/>
      </a:defRPr>
    </a:lvl2pPr>
    <a:lvl3pPr marL="914400" algn="l" rtl="0" eaLnBrk="0" fontAlgn="base" hangingPunct="0">
      <a:spcBef>
        <a:spcPct val="0"/>
      </a:spcBef>
      <a:spcAft>
        <a:spcPct val="0"/>
      </a:spcAft>
      <a:defRPr sz="2000" i="1" kern="1200">
        <a:solidFill>
          <a:schemeClr val="bg2"/>
        </a:solidFill>
        <a:latin typeface="Times New Roman" charset="0"/>
        <a:ea typeface="+mn-ea"/>
        <a:cs typeface="+mn-cs"/>
      </a:defRPr>
    </a:lvl3pPr>
    <a:lvl4pPr marL="1371600" algn="l" rtl="0" eaLnBrk="0" fontAlgn="base" hangingPunct="0">
      <a:spcBef>
        <a:spcPct val="0"/>
      </a:spcBef>
      <a:spcAft>
        <a:spcPct val="0"/>
      </a:spcAft>
      <a:defRPr sz="2000" i="1" kern="1200">
        <a:solidFill>
          <a:schemeClr val="bg2"/>
        </a:solidFill>
        <a:latin typeface="Times New Roman" charset="0"/>
        <a:ea typeface="+mn-ea"/>
        <a:cs typeface="+mn-cs"/>
      </a:defRPr>
    </a:lvl4pPr>
    <a:lvl5pPr marL="1828800" algn="l" rtl="0" eaLnBrk="0" fontAlgn="base" hangingPunct="0">
      <a:spcBef>
        <a:spcPct val="0"/>
      </a:spcBef>
      <a:spcAft>
        <a:spcPct val="0"/>
      </a:spcAft>
      <a:defRPr sz="2000" i="1" kern="1200">
        <a:solidFill>
          <a:schemeClr val="bg2"/>
        </a:solidFill>
        <a:latin typeface="Times New Roman" charset="0"/>
        <a:ea typeface="+mn-ea"/>
        <a:cs typeface="+mn-cs"/>
      </a:defRPr>
    </a:lvl5pPr>
    <a:lvl6pPr marL="2286000" algn="l" defTabSz="914400" rtl="0" eaLnBrk="1" latinLnBrk="0" hangingPunct="1">
      <a:defRPr sz="2000" i="1" kern="1200">
        <a:solidFill>
          <a:schemeClr val="bg2"/>
        </a:solidFill>
        <a:latin typeface="Times New Roman" charset="0"/>
        <a:ea typeface="+mn-ea"/>
        <a:cs typeface="+mn-cs"/>
      </a:defRPr>
    </a:lvl6pPr>
    <a:lvl7pPr marL="2743200" algn="l" defTabSz="914400" rtl="0" eaLnBrk="1" latinLnBrk="0" hangingPunct="1">
      <a:defRPr sz="2000" i="1" kern="1200">
        <a:solidFill>
          <a:schemeClr val="bg2"/>
        </a:solidFill>
        <a:latin typeface="Times New Roman" charset="0"/>
        <a:ea typeface="+mn-ea"/>
        <a:cs typeface="+mn-cs"/>
      </a:defRPr>
    </a:lvl7pPr>
    <a:lvl8pPr marL="3200400" algn="l" defTabSz="914400" rtl="0" eaLnBrk="1" latinLnBrk="0" hangingPunct="1">
      <a:defRPr sz="2000" i="1" kern="1200">
        <a:solidFill>
          <a:schemeClr val="bg2"/>
        </a:solidFill>
        <a:latin typeface="Times New Roman" charset="0"/>
        <a:ea typeface="+mn-ea"/>
        <a:cs typeface="+mn-cs"/>
      </a:defRPr>
    </a:lvl8pPr>
    <a:lvl9pPr marL="3657600" algn="l" defTabSz="914400" rtl="0" eaLnBrk="1" latinLnBrk="0" hangingPunct="1">
      <a:defRPr sz="2000" i="1" kern="1200">
        <a:solidFill>
          <a:schemeClr val="bg2"/>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8E00"/>
    <a:srgbClr val="B3B900"/>
    <a:srgbClr val="767900"/>
    <a:srgbClr val="00B7A5"/>
    <a:srgbClr val="00DFCA"/>
    <a:srgbClr val="F35B1B"/>
    <a:srgbClr val="F95AB7"/>
    <a:srgbClr val="7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620" autoAdjust="0"/>
    <p:restoredTop sz="94660" autoAdjust="0"/>
  </p:normalViewPr>
  <p:slideViewPr>
    <p:cSldViewPr>
      <p:cViewPr varScale="1">
        <p:scale>
          <a:sx n="71" d="100"/>
          <a:sy n="71" d="100"/>
        </p:scale>
        <p:origin x="-30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716" y="108"/>
      </p:cViewPr>
      <p:guideLst>
        <p:guide orient="horz" pos="2897"/>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400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idx="2"/>
          </p:nvPr>
        </p:nvSpPr>
        <p:spPr bwMode="auto">
          <a:xfrm>
            <a:off x="1141413" y="684213"/>
            <a:ext cx="4614862" cy="3460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1095375" y="4313238"/>
            <a:ext cx="4714875" cy="38227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endParaRPr lang="en-US" noProof="0" smtClean="0"/>
          </a:p>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2" name="Rectangle 4"/>
          <p:cNvSpPr>
            <a:spLocks noChangeArrowheads="1"/>
          </p:cNvSpPr>
          <p:nvPr/>
        </p:nvSpPr>
        <p:spPr bwMode="auto">
          <a:xfrm>
            <a:off x="982663" y="236538"/>
            <a:ext cx="4930775" cy="2841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defRPr/>
            </a:pPr>
            <a:endParaRPr lang="es-MX" altLang="es-MX" smtClean="0"/>
          </a:p>
        </p:txBody>
      </p:sp>
      <p:sp>
        <p:nvSpPr>
          <p:cNvPr id="32773" name="Rectangle 5"/>
          <p:cNvSpPr>
            <a:spLocks noChangeArrowheads="1"/>
          </p:cNvSpPr>
          <p:nvPr/>
        </p:nvSpPr>
        <p:spPr bwMode="auto">
          <a:xfrm>
            <a:off x="2973388" y="26828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lgn="ctr">
              <a:defRPr/>
            </a:pPr>
            <a:r>
              <a:rPr lang="en-US" altLang="es-MX" sz="1200" i="0" smtClean="0">
                <a:solidFill>
                  <a:schemeClr val="tx1"/>
                </a:solidFill>
              </a:rPr>
              <a:t>S. O. LINUX</a:t>
            </a:r>
          </a:p>
        </p:txBody>
      </p:sp>
      <p:sp>
        <p:nvSpPr>
          <p:cNvPr id="32774" name="Rectangle 7"/>
          <p:cNvSpPr>
            <a:spLocks noChangeArrowheads="1"/>
          </p:cNvSpPr>
          <p:nvPr/>
        </p:nvSpPr>
        <p:spPr bwMode="auto">
          <a:xfrm>
            <a:off x="3535363" y="8613775"/>
            <a:ext cx="2378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defRPr/>
            </a:pPr>
            <a:r>
              <a:rPr lang="en-US" altLang="es-MX" sz="1000" i="0" smtClean="0">
                <a:solidFill>
                  <a:schemeClr val="tx1"/>
                </a:solidFill>
              </a:rPr>
              <a:t>El </a:t>
            </a:r>
            <a:r>
              <a:rPr lang="en-US" altLang="es-MX" sz="1000" smtClean="0">
                <a:solidFill>
                  <a:schemeClr val="tx1"/>
                </a:solidFill>
              </a:rPr>
              <a:t>shell</a:t>
            </a:r>
            <a:r>
              <a:rPr lang="en-US" altLang="es-MX" sz="1000" i="0" smtClean="0">
                <a:solidFill>
                  <a:schemeClr val="tx1"/>
                </a:solidFill>
              </a:rPr>
              <a:t> , intérprete de comandos  4.</a:t>
            </a:r>
            <a:r>
              <a:rPr lang="en-US" altLang="es-MX" sz="1000" smtClean="0">
                <a:solidFill>
                  <a:schemeClr val="tx1"/>
                </a:solidFill>
              </a:rPr>
              <a:t> </a:t>
            </a:r>
            <a:fld id="{4EB6CE48-BD3B-4D56-97E4-FE49AC68DB09}" type="slidenum">
              <a:rPr lang="en-US" altLang="es-MX" sz="1000" smtClean="0">
                <a:solidFill>
                  <a:schemeClr val="tx1"/>
                </a:solidFill>
              </a:rPr>
              <a:pPr>
                <a:defRPr/>
              </a:pPr>
              <a:t>‹Nº›</a:t>
            </a:fld>
            <a:endParaRPr lang="en-US" altLang="es-MX" sz="1000" i="0" smtClean="0">
              <a:solidFill>
                <a:schemeClr val="tx1"/>
              </a:solidFill>
            </a:endParaRPr>
          </a:p>
        </p:txBody>
      </p:sp>
      <p:sp>
        <p:nvSpPr>
          <p:cNvPr id="32775" name="Rectangle 8"/>
          <p:cNvSpPr>
            <a:spLocks noChangeArrowheads="1"/>
          </p:cNvSpPr>
          <p:nvPr/>
        </p:nvSpPr>
        <p:spPr bwMode="auto">
          <a:xfrm>
            <a:off x="1084263" y="8623300"/>
            <a:ext cx="1267977" cy="24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defRPr/>
            </a:pPr>
            <a:r>
              <a:rPr lang="en-US" altLang="es-MX" sz="1000" i="0" dirty="0" err="1" smtClean="0">
                <a:solidFill>
                  <a:schemeClr val="tx1"/>
                </a:solidFill>
              </a:rPr>
              <a:t>Introducción</a:t>
            </a:r>
            <a:r>
              <a:rPr lang="en-US" altLang="es-MX" sz="1000" i="0" dirty="0" smtClean="0">
                <a:solidFill>
                  <a:schemeClr val="tx1"/>
                </a:solidFill>
              </a:rPr>
              <a:t> a Linux</a:t>
            </a:r>
          </a:p>
        </p:txBody>
      </p:sp>
      <p:sp>
        <p:nvSpPr>
          <p:cNvPr id="32776" name="Rectangle 9"/>
          <p:cNvSpPr>
            <a:spLocks noChangeArrowheads="1"/>
          </p:cNvSpPr>
          <p:nvPr/>
        </p:nvSpPr>
        <p:spPr bwMode="auto">
          <a:xfrm>
            <a:off x="982663" y="8593138"/>
            <a:ext cx="4930775" cy="285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defRPr/>
            </a:pPr>
            <a:endParaRPr lang="es-MX" altLang="es-MX" smtClean="0"/>
          </a:p>
        </p:txBody>
      </p:sp>
      <p:pic>
        <p:nvPicPr>
          <p:cNvPr id="32777"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338" y="8626475"/>
            <a:ext cx="6572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154275352"/>
      </p:ext>
    </p:extLst>
  </p:cSld>
  <p:clrMap bg1="lt1" tx1="dk1" bg2="lt2" tx2="dk2" accent1="accent1" accent2="accent2" accent3="accent3" accent4="accent4" accent5="accent5" accent6="accent6" hlink="hlink" folHlink="folHlink"/>
  <p:notesStyle>
    <a:lvl1pPr algn="just" rtl="0" eaLnBrk="0" fontAlgn="base" hangingPunct="0">
      <a:spcBef>
        <a:spcPct val="100000"/>
      </a:spcBef>
      <a:spcAft>
        <a:spcPct val="0"/>
      </a:spcAft>
      <a:defRPr sz="1200" kern="1200">
        <a:solidFill>
          <a:schemeClr val="tx1"/>
        </a:solidFill>
        <a:latin typeface="Times New Roman" charset="0"/>
        <a:ea typeface="+mn-ea"/>
        <a:cs typeface="+mn-cs"/>
      </a:defRPr>
    </a:lvl1pPr>
    <a:lvl2pPr marL="457200" algn="just" rtl="0" eaLnBrk="0" fontAlgn="base" hangingPunct="0">
      <a:spcBef>
        <a:spcPct val="100000"/>
      </a:spcBef>
      <a:spcAft>
        <a:spcPct val="0"/>
      </a:spcAft>
      <a:defRPr sz="1200" kern="1200">
        <a:solidFill>
          <a:schemeClr val="tx1"/>
        </a:solidFill>
        <a:latin typeface="Times New Roman" charset="0"/>
        <a:ea typeface="+mn-ea"/>
        <a:cs typeface="+mn-cs"/>
      </a:defRPr>
    </a:lvl2pPr>
    <a:lvl3pPr marL="914400" algn="just" rtl="0" eaLnBrk="0" fontAlgn="base" hangingPunct="0">
      <a:spcBef>
        <a:spcPct val="100000"/>
      </a:spcBef>
      <a:spcAft>
        <a:spcPct val="0"/>
      </a:spcAft>
      <a:defRPr sz="1200" kern="1200">
        <a:solidFill>
          <a:schemeClr val="tx1"/>
        </a:solidFill>
        <a:latin typeface="Times New Roman" charset="0"/>
        <a:ea typeface="+mn-ea"/>
        <a:cs typeface="+mn-cs"/>
      </a:defRPr>
    </a:lvl3pPr>
    <a:lvl4pPr marL="1371600" algn="just" rtl="0" eaLnBrk="0" fontAlgn="base" hangingPunct="0">
      <a:spcBef>
        <a:spcPct val="100000"/>
      </a:spcBef>
      <a:spcAft>
        <a:spcPct val="0"/>
      </a:spcAft>
      <a:defRPr sz="1200" kern="1200">
        <a:solidFill>
          <a:schemeClr val="tx1"/>
        </a:solidFill>
        <a:latin typeface="Times New Roman" charset="0"/>
        <a:ea typeface="+mn-ea"/>
        <a:cs typeface="+mn-cs"/>
      </a:defRPr>
    </a:lvl4pPr>
    <a:lvl5pPr marL="1828800" algn="just" rtl="0" eaLnBrk="0" fontAlgn="base" hangingPunct="0">
      <a:spcBef>
        <a:spcPct val="10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0"/>
          <p:cNvSpPr>
            <a:spLocks noGrp="1" noRot="1" noChangeAspect="1" noChangeArrowheads="1" noTextEdit="1"/>
          </p:cNvSpPr>
          <p:nvPr>
            <p:ph type="sldImg"/>
          </p:nvPr>
        </p:nvSpPr>
        <p:spPr>
          <a:ln/>
        </p:spPr>
      </p:sp>
      <p:sp>
        <p:nvSpPr>
          <p:cNvPr id="33795" name="Rectangle 2051"/>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smtClean="0"/>
          </a:p>
        </p:txBody>
      </p:sp>
    </p:spTree>
    <p:extLst>
      <p:ext uri="{BB962C8B-B14F-4D97-AF65-F5344CB8AC3E}">
        <p14:creationId xmlns:p14="http://schemas.microsoft.com/office/powerpoint/2010/main" val="204025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 -  El shell es la interfaz con el sistema UNIX, por lo que se puede crear un entorno altamente personalizado.</a:t>
            </a:r>
          </a:p>
          <a:p>
            <a:r>
              <a:rPr lang="en-US" altLang="es-MX" smtClean="0"/>
              <a:t>  - Para desplegar todas las variables y sus valores, se invoca el comando set sin argumentos.</a:t>
            </a:r>
          </a:p>
          <a:p>
            <a:r>
              <a:rPr lang="en-US" altLang="es-MX" smtClean="0"/>
              <a:t>  -  Para desplegar el valor de una variables, se puede emplear :</a:t>
            </a:r>
          </a:p>
          <a:p>
            <a:r>
              <a:rPr lang="en-US" altLang="es-MX" smtClean="0"/>
              <a:t>		</a:t>
            </a:r>
            <a:r>
              <a:rPr lang="en-US" altLang="es-MX" i="1" smtClean="0"/>
              <a:t>echo $variable</a:t>
            </a:r>
          </a:p>
          <a:p>
            <a:endParaRPr lang="en-US" altLang="es-MX" smtClean="0"/>
          </a:p>
        </p:txBody>
      </p:sp>
    </p:spTree>
    <p:extLst>
      <p:ext uri="{BB962C8B-B14F-4D97-AF65-F5344CB8AC3E}">
        <p14:creationId xmlns:p14="http://schemas.microsoft.com/office/powerpoint/2010/main" val="165186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Existen dos tipos de variables de </a:t>
            </a:r>
            <a:r>
              <a:rPr lang="en-US" altLang="es-MX" i="1" smtClean="0"/>
              <a:t>shell:</a:t>
            </a:r>
            <a:r>
              <a:rPr lang="en-US" altLang="es-MX" smtClean="0"/>
              <a:t> Las </a:t>
            </a:r>
            <a:r>
              <a:rPr lang="en-US" altLang="es-MX" i="1" smtClean="0"/>
              <a:t>booleanas, </a:t>
            </a:r>
            <a:r>
              <a:rPr lang="en-US" altLang="es-MX" smtClean="0"/>
              <a:t>que únicamente están presentes ó no y las que pueden recibir un valor.</a:t>
            </a:r>
          </a:p>
          <a:p>
            <a:r>
              <a:rPr lang="en-US" altLang="es-MX" smtClean="0"/>
              <a:t>Para conocer qué variables están activas y/o cual es su valor, se utiliza el comando </a:t>
            </a:r>
            <a:r>
              <a:rPr lang="en-US" altLang="es-MX" i="1" smtClean="0"/>
              <a:t>set</a:t>
            </a:r>
            <a:r>
              <a:rPr lang="en-US" altLang="es-MX" smtClean="0"/>
              <a:t> sin argumentos.</a:t>
            </a:r>
          </a:p>
          <a:p>
            <a:r>
              <a:rPr lang="en-US" altLang="es-MX" smtClean="0"/>
              <a:t>Para asignar un valor a una variable ó para activar una variable booleana, se utiliza el comando </a:t>
            </a:r>
            <a:r>
              <a:rPr lang="en-US" altLang="es-MX" i="1" smtClean="0"/>
              <a:t>set variable[=valor]</a:t>
            </a:r>
            <a:r>
              <a:rPr lang="en-US" altLang="es-MX" smtClean="0"/>
              <a:t>.  En el caso de variables que reciben valores, no debe haber espacios entre el nombre, el signo de igualdad y el valor asignado.</a:t>
            </a:r>
          </a:p>
          <a:p>
            <a:r>
              <a:rPr lang="en-US" altLang="es-MX" smtClean="0"/>
              <a:t>Para eliminar una variable de </a:t>
            </a:r>
            <a:r>
              <a:rPr lang="en-US" altLang="es-MX" i="1" smtClean="0"/>
              <a:t>shell</a:t>
            </a:r>
            <a:r>
              <a:rPr lang="en-US" altLang="es-MX" smtClean="0"/>
              <a:t> se utiliza el comando </a:t>
            </a:r>
            <a:r>
              <a:rPr lang="en-US" altLang="es-MX" i="1" smtClean="0"/>
              <a:t>unset.</a:t>
            </a:r>
          </a:p>
          <a:p>
            <a:endParaRPr lang="en-US" altLang="es-MX" smtClean="0"/>
          </a:p>
        </p:txBody>
      </p:sp>
    </p:spTree>
    <p:extLst>
      <p:ext uri="{BB962C8B-B14F-4D97-AF65-F5344CB8AC3E}">
        <p14:creationId xmlns:p14="http://schemas.microsoft.com/office/powerpoint/2010/main" val="376829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Observe que la variable MAIL es distinta a la variable de </a:t>
            </a:r>
            <a:r>
              <a:rPr lang="en-US" altLang="es-MX" i="1" smtClean="0"/>
              <a:t>csh mail</a:t>
            </a:r>
            <a:r>
              <a:rPr lang="en-US" altLang="es-MX" smtClean="0"/>
              <a:t>.</a:t>
            </a:r>
          </a:p>
          <a:p>
            <a:r>
              <a:rPr lang="en-US" altLang="es-MX" smtClean="0"/>
              <a:t>Las demás variables con nombre común tienen inicialmente el mismo valor.  Sin embargo si se modifica el valor de </a:t>
            </a:r>
            <a:r>
              <a:rPr lang="en-US" altLang="es-MX" i="1" smtClean="0"/>
              <a:t>shell </a:t>
            </a:r>
            <a:r>
              <a:rPr lang="en-US" altLang="es-MX" smtClean="0"/>
              <a:t>ó de </a:t>
            </a:r>
            <a:r>
              <a:rPr lang="en-US" altLang="es-MX" i="1" smtClean="0"/>
              <a:t>home</a:t>
            </a:r>
            <a:r>
              <a:rPr lang="en-US" altLang="es-MX" smtClean="0"/>
              <a:t> en la variable de </a:t>
            </a:r>
            <a:r>
              <a:rPr lang="en-US" altLang="es-MX" i="1" smtClean="0"/>
              <a:t>shell</a:t>
            </a:r>
            <a:r>
              <a:rPr lang="en-US" altLang="es-MX" smtClean="0"/>
              <a:t>, también se modificará la variable de entorno correspondiente.  En los demás casos esto no sucede así.</a:t>
            </a:r>
          </a:p>
          <a:p>
            <a:endParaRPr lang="en-US" altLang="es-MX" smtClean="0"/>
          </a:p>
        </p:txBody>
      </p:sp>
    </p:spTree>
    <p:extLst>
      <p:ext uri="{BB962C8B-B14F-4D97-AF65-F5344CB8AC3E}">
        <p14:creationId xmlns:p14="http://schemas.microsoft.com/office/powerpoint/2010/main" val="1533625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70000"/>
              </a:lnSpc>
              <a:spcBef>
                <a:spcPct val="50000"/>
              </a:spcBef>
            </a:pPr>
            <a:r>
              <a:rPr lang="en-US" altLang="es-MX" smtClean="0"/>
              <a:t>Las variables globales pertenecen a un proceso y se copian en el entorno de cualquier programa que se ejecuta como parte del proceso.</a:t>
            </a:r>
          </a:p>
          <a:p>
            <a:r>
              <a:rPr lang="es-MX" altLang="es-MX" smtClean="0"/>
              <a:t>Algunas variables del shell tienen precedencia sobre sus correspondientes de entorno:</a:t>
            </a:r>
          </a:p>
          <a:p>
            <a:r>
              <a:rPr lang="es-MX" altLang="es-MX" smtClean="0"/>
              <a:t>	modificando </a:t>
            </a:r>
            <a:r>
              <a:rPr lang="es-MX" altLang="es-MX" i="1" smtClean="0"/>
              <a:t>term</a:t>
            </a:r>
            <a:r>
              <a:rPr lang="es-MX" altLang="es-MX" smtClean="0"/>
              <a:t> se modifica </a:t>
            </a:r>
            <a:r>
              <a:rPr lang="es-MX" altLang="es-MX" i="1" smtClean="0"/>
              <a:t>TERM</a:t>
            </a:r>
          </a:p>
          <a:p>
            <a:r>
              <a:rPr lang="es-MX" altLang="es-MX" smtClean="0"/>
              <a:t>	modificando </a:t>
            </a:r>
            <a:r>
              <a:rPr lang="es-MX" altLang="es-MX" i="1" smtClean="0"/>
              <a:t>TERM</a:t>
            </a:r>
            <a:r>
              <a:rPr lang="es-MX" altLang="es-MX" smtClean="0"/>
              <a:t> no se modifica </a:t>
            </a:r>
            <a:r>
              <a:rPr lang="es-MX" altLang="es-MX" i="1" smtClean="0"/>
              <a:t>term</a:t>
            </a:r>
            <a:r>
              <a:rPr lang="es-MX" altLang="es-MX" smtClean="0"/>
              <a:t>.</a:t>
            </a:r>
            <a:endParaRPr lang="en-US" altLang="es-MX" smtClean="0"/>
          </a:p>
        </p:txBody>
      </p:sp>
    </p:spTree>
    <p:extLst>
      <p:ext uri="{BB962C8B-B14F-4D97-AF65-F5344CB8AC3E}">
        <p14:creationId xmlns:p14="http://schemas.microsoft.com/office/powerpoint/2010/main" val="1456455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Por convención las variables de entorno se escriben con mayúsculas.</a:t>
            </a:r>
          </a:p>
          <a:p>
            <a:r>
              <a:rPr lang="en-US" altLang="es-MX" smtClean="0"/>
              <a:t>Para conocer qué variables están activas y cuál es su valor, se utiliza el comando </a:t>
            </a:r>
            <a:r>
              <a:rPr lang="en-US" altLang="es-MX" i="1" smtClean="0"/>
              <a:t>printenv</a:t>
            </a:r>
            <a:r>
              <a:rPr lang="en-US" altLang="es-MX" smtClean="0"/>
              <a:t>.</a:t>
            </a:r>
          </a:p>
          <a:p>
            <a:pPr algn="l"/>
            <a:r>
              <a:rPr lang="en-US" altLang="es-MX" smtClean="0"/>
              <a:t>Para asignar un valor a una variable se utiliza el comando </a:t>
            </a:r>
            <a:br>
              <a:rPr lang="en-US" altLang="es-MX" smtClean="0"/>
            </a:br>
            <a:r>
              <a:rPr lang="en-US" altLang="es-MX" smtClean="0"/>
              <a:t>	</a:t>
            </a:r>
            <a:r>
              <a:rPr lang="en-US" altLang="es-MX" i="1" smtClean="0"/>
              <a:t>setenv variable valor </a:t>
            </a:r>
            <a:br>
              <a:rPr lang="en-US" altLang="es-MX" i="1" smtClean="0"/>
            </a:br>
            <a:r>
              <a:rPr lang="en-US" altLang="es-MX" smtClean="0"/>
              <a:t>(Observe que no se utiliza el signo de asignación).</a:t>
            </a:r>
          </a:p>
          <a:p>
            <a:r>
              <a:rPr lang="en-US" altLang="es-MX" smtClean="0"/>
              <a:t>Para eliminar una variable de entorno se utiliza el comando </a:t>
            </a:r>
            <a:r>
              <a:rPr lang="en-US" altLang="es-MX" i="1" smtClean="0"/>
              <a:t>unsetenv.</a:t>
            </a:r>
          </a:p>
          <a:p>
            <a:r>
              <a:rPr lang="en-US" altLang="es-MX" smtClean="0"/>
              <a:t>El valor de una variable puede obtenerse antecediendo al nombre de la variable con el caracter ‘$’:</a:t>
            </a:r>
          </a:p>
          <a:p>
            <a:r>
              <a:rPr lang="en-US" altLang="es-MX" smtClean="0"/>
              <a:t>	echo $NOMBRE</a:t>
            </a:r>
          </a:p>
          <a:p>
            <a:endParaRPr lang="en-US" altLang="es-MX" smtClean="0"/>
          </a:p>
        </p:txBody>
      </p:sp>
    </p:spTree>
    <p:extLst>
      <p:ext uri="{BB962C8B-B14F-4D97-AF65-F5344CB8AC3E}">
        <p14:creationId xmlns:p14="http://schemas.microsoft.com/office/powerpoint/2010/main" val="320995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50000"/>
              </a:spcBef>
            </a:pPr>
            <a:r>
              <a:rPr lang="en-US" altLang="es-MX" smtClean="0"/>
              <a:t>- Usando el signo de admiración, se registra el número de evento, el cual se incrementa cada vez que se introduce un comando.</a:t>
            </a:r>
          </a:p>
          <a:p>
            <a:pPr algn="l">
              <a:lnSpc>
                <a:spcPct val="70000"/>
              </a:lnSpc>
              <a:spcBef>
                <a:spcPct val="50000"/>
              </a:spcBef>
            </a:pPr>
            <a:endParaRPr lang="en-US" altLang="es-MX" smtClean="0"/>
          </a:p>
          <a:p>
            <a:pPr algn="l">
              <a:lnSpc>
                <a:spcPct val="70000"/>
              </a:lnSpc>
              <a:spcBef>
                <a:spcPct val="50000"/>
              </a:spcBef>
            </a:pPr>
            <a:r>
              <a:rPr lang="en-US" altLang="es-MX" smtClean="0"/>
              <a:t>	Ejemplo:</a:t>
            </a:r>
          </a:p>
          <a:p>
            <a:pPr algn="l">
              <a:lnSpc>
                <a:spcPct val="70000"/>
              </a:lnSpc>
              <a:spcBef>
                <a:spcPct val="50000"/>
              </a:spcBef>
            </a:pPr>
            <a:r>
              <a:rPr lang="en-US" altLang="es-MX" smtClean="0"/>
              <a:t>		set prompt = ‘nombre [\ !]%’</a:t>
            </a:r>
          </a:p>
          <a:p>
            <a:endParaRPr lang="en-US" altLang="es-MX" smtClean="0"/>
          </a:p>
        </p:txBody>
      </p:sp>
    </p:spTree>
    <p:extLst>
      <p:ext uri="{BB962C8B-B14F-4D97-AF65-F5344CB8AC3E}">
        <p14:creationId xmlns:p14="http://schemas.microsoft.com/office/powerpoint/2010/main" val="2757891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en-US" altLang="es-MX" smtClean="0"/>
              <a:t>- El shell inicia la búsqueda de programas de izquierda a derecha de la lista de trayectorias.</a:t>
            </a:r>
          </a:p>
          <a:p>
            <a:endParaRPr lang="en-US" altLang="es-MX" smtClean="0"/>
          </a:p>
        </p:txBody>
      </p:sp>
    </p:spTree>
    <p:extLst>
      <p:ext uri="{BB962C8B-B14F-4D97-AF65-F5344CB8AC3E}">
        <p14:creationId xmlns:p14="http://schemas.microsoft.com/office/powerpoint/2010/main" val="2180532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50000"/>
              </a:spcBef>
            </a:pPr>
            <a:r>
              <a:rPr lang="en-US" altLang="es-MX" smtClean="0"/>
              <a:t>- Se pueden insertar argumentos en medio de la lista de comandos</a:t>
            </a:r>
          </a:p>
          <a:p>
            <a:pPr algn="l">
              <a:lnSpc>
                <a:spcPct val="80000"/>
              </a:lnSpc>
              <a:spcBef>
                <a:spcPct val="50000"/>
              </a:spcBef>
            </a:pPr>
            <a:endParaRPr lang="en-US" altLang="es-MX" smtClean="0"/>
          </a:p>
          <a:p>
            <a:pPr algn="l">
              <a:lnSpc>
                <a:spcPct val="80000"/>
              </a:lnSpc>
              <a:spcBef>
                <a:spcPct val="50000"/>
              </a:spcBef>
            </a:pPr>
            <a:r>
              <a:rPr lang="en-US" altLang="es-MX" smtClean="0"/>
              <a:t>	Ejemplo:</a:t>
            </a:r>
          </a:p>
          <a:p>
            <a:pPr algn="l">
              <a:lnSpc>
                <a:spcPct val="80000"/>
              </a:lnSpc>
              <a:spcBef>
                <a:spcPct val="50000"/>
              </a:spcBef>
            </a:pPr>
            <a:r>
              <a:rPr lang="en-US" altLang="es-MX" smtClean="0"/>
              <a:t>		alias cam ‘cd \!* ; echo $cwd’            ó</a:t>
            </a:r>
          </a:p>
          <a:p>
            <a:r>
              <a:rPr lang="en-US" altLang="es-MX" smtClean="0"/>
              <a:t>		aliasalias cd ‘cd \!* ; echo $cwd’</a:t>
            </a:r>
          </a:p>
          <a:p>
            <a:endParaRPr lang="en-US" altLang="es-MX" smtClean="0"/>
          </a:p>
        </p:txBody>
      </p:sp>
    </p:spTree>
    <p:extLst>
      <p:ext uri="{BB962C8B-B14F-4D97-AF65-F5344CB8AC3E}">
        <p14:creationId xmlns:p14="http://schemas.microsoft.com/office/powerpoint/2010/main" val="387019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En </a:t>
            </a:r>
            <a:r>
              <a:rPr lang="en-US" altLang="es-MX" i="1" smtClean="0"/>
              <a:t>csh</a:t>
            </a:r>
            <a:r>
              <a:rPr lang="en-US" altLang="es-MX" smtClean="0"/>
              <a:t> cada línea de comandos introducida es un evento.  El mecanismo </a:t>
            </a:r>
            <a:r>
              <a:rPr lang="en-US" altLang="es-MX" i="1" smtClean="0"/>
              <a:t>history</a:t>
            </a:r>
            <a:r>
              <a:rPr lang="en-US" altLang="es-MX" smtClean="0"/>
              <a:t> almacena una lista de los últimos eventos, a partir de la cual se pueden invocar nuevos comandos.</a:t>
            </a:r>
          </a:p>
          <a:p>
            <a:r>
              <a:rPr lang="en-US" altLang="es-MX" smtClean="0"/>
              <a:t>La lista de eventos almacenados se despliega con el comando </a:t>
            </a:r>
            <a:r>
              <a:rPr lang="en-US" altLang="es-MX" i="1" smtClean="0"/>
              <a:t>history.</a:t>
            </a:r>
            <a:r>
              <a:rPr lang="en-US" altLang="es-MX" smtClean="0"/>
              <a:t>  </a:t>
            </a:r>
          </a:p>
          <a:p>
            <a:r>
              <a:rPr lang="en-US" altLang="es-MX" smtClean="0"/>
              <a:t>El tamaño de la lista se define en la variable de shell </a:t>
            </a:r>
            <a:r>
              <a:rPr lang="en-US" altLang="es-MX" i="1" smtClean="0"/>
              <a:t>history.</a:t>
            </a:r>
          </a:p>
          <a:p>
            <a:r>
              <a:rPr lang="en-US" altLang="es-MX" i="1" smtClean="0"/>
              <a:t>                                           csh&gt; set history=20</a:t>
            </a:r>
          </a:p>
          <a:p>
            <a:endParaRPr lang="en-US" altLang="es-MX" smtClean="0"/>
          </a:p>
        </p:txBody>
      </p:sp>
    </p:spTree>
    <p:extLst>
      <p:ext uri="{BB962C8B-B14F-4D97-AF65-F5344CB8AC3E}">
        <p14:creationId xmlns:p14="http://schemas.microsoft.com/office/powerpoint/2010/main" val="3360168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Se puede seleccionar un campo (comando o argumento) de un evento con el siguiente formato:</a:t>
            </a:r>
          </a:p>
          <a:p>
            <a:r>
              <a:rPr lang="en-US" altLang="es-MX" smtClean="0"/>
              <a:t>	!evento:campo		(el campo empieza en  0)</a:t>
            </a:r>
          </a:p>
          <a:p>
            <a:r>
              <a:rPr lang="en-US" altLang="es-MX" i="1" smtClean="0"/>
              <a:t>csh</a:t>
            </a:r>
            <a:r>
              <a:rPr lang="en-US" altLang="es-MX" smtClean="0"/>
              <a:t> interpreta además los caracteres ‘^’como el primer argumento y ‘$’ como el último argumento.</a:t>
            </a:r>
          </a:p>
          <a:p>
            <a:r>
              <a:rPr lang="en-US" altLang="es-MX" smtClean="0"/>
              <a:t>Se puede modificar alguna parte del último comando introducido con el formato:</a:t>
            </a:r>
          </a:p>
          <a:p>
            <a:r>
              <a:rPr lang="en-US" altLang="es-MX" smtClean="0"/>
              <a:t>	^anterior^nuevo</a:t>
            </a:r>
          </a:p>
          <a:p>
            <a:r>
              <a:rPr lang="en-US" altLang="es-MX" smtClean="0"/>
              <a:t>contando así con un rápido mecanismo para corregir errores sintácticos.</a:t>
            </a:r>
          </a:p>
          <a:p>
            <a:endParaRPr lang="en-US" altLang="es-MX" smtClean="0"/>
          </a:p>
        </p:txBody>
      </p:sp>
    </p:spTree>
    <p:extLst>
      <p:ext uri="{BB962C8B-B14F-4D97-AF65-F5344CB8AC3E}">
        <p14:creationId xmlns:p14="http://schemas.microsoft.com/office/powerpoint/2010/main" val="369027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s-MX" smtClean="0"/>
              <a:t>El primer </a:t>
            </a:r>
            <a:r>
              <a:rPr lang="en-US" altLang="es-MX" i="1" smtClean="0"/>
              <a:t>shell</a:t>
            </a:r>
            <a:r>
              <a:rPr lang="en-US" altLang="es-MX" smtClean="0"/>
              <a:t> estándar fue el desarrollado por Steven Bourne en los laboratorios Bell hacia 1979.  Es el más popular en las versiones de UNIX derivadas de System V.</a:t>
            </a:r>
          </a:p>
          <a:p>
            <a:pPr algn="l"/>
            <a:r>
              <a:rPr lang="en-US" altLang="es-MX" i="1" smtClean="0"/>
              <a:t>ksh, </a:t>
            </a:r>
            <a:r>
              <a:rPr lang="en-US" altLang="es-MX" smtClean="0"/>
              <a:t>desarrollado por David Korn, es una versión mejorada y compatible con el de Bourne.</a:t>
            </a:r>
          </a:p>
          <a:p>
            <a:pPr algn="l"/>
            <a:r>
              <a:rPr lang="en-US" altLang="es-MX" smtClean="0"/>
              <a:t>El </a:t>
            </a:r>
            <a:r>
              <a:rPr lang="en-US" altLang="es-MX" i="1" smtClean="0"/>
              <a:t>shell</a:t>
            </a:r>
            <a:r>
              <a:rPr lang="en-US" altLang="es-MX" smtClean="0"/>
              <a:t> </a:t>
            </a:r>
            <a:r>
              <a:rPr lang="en-US" altLang="es-MX" i="1" smtClean="0"/>
              <a:t>bash</a:t>
            </a:r>
            <a:r>
              <a:rPr lang="en-US" altLang="es-MX" smtClean="0"/>
              <a:t> fue desarrollado por la FSF y también pretende mejorar las características del </a:t>
            </a:r>
            <a:r>
              <a:rPr lang="en-US" altLang="es-MX" i="1" smtClean="0"/>
              <a:t>shell </a:t>
            </a:r>
            <a:r>
              <a:rPr lang="en-US" altLang="es-MX" smtClean="0"/>
              <a:t>original.</a:t>
            </a:r>
          </a:p>
          <a:p>
            <a:pPr algn="l"/>
            <a:r>
              <a:rPr lang="en-US" altLang="es-MX" i="1" smtClean="0"/>
              <a:t>zsh</a:t>
            </a:r>
            <a:r>
              <a:rPr lang="en-US" altLang="es-MX" smtClean="0"/>
              <a:t> fue desarrollado por Paul Falstad en 1990 y trató de incluir todas las características de los </a:t>
            </a:r>
            <a:r>
              <a:rPr lang="en-US" altLang="es-MX" i="1" smtClean="0"/>
              <a:t>shells</a:t>
            </a:r>
            <a:r>
              <a:rPr lang="en-US" altLang="es-MX" smtClean="0"/>
              <a:t> populares existentes hasta entonces.</a:t>
            </a:r>
          </a:p>
          <a:p>
            <a:pPr algn="l"/>
            <a:r>
              <a:rPr lang="en-US" altLang="es-MX" i="1" smtClean="0"/>
              <a:t>csh </a:t>
            </a:r>
            <a:r>
              <a:rPr lang="en-US" altLang="es-MX" smtClean="0"/>
              <a:t>nació durante el desarrollo de la versión BSD de UNIX, y desde entonces ha sido el estándar </a:t>
            </a:r>
            <a:r>
              <a:rPr lang="en-US" altLang="es-MX" i="1" smtClean="0"/>
              <a:t>de facto</a:t>
            </a:r>
            <a:r>
              <a:rPr lang="en-US" altLang="es-MX" smtClean="0"/>
              <a:t> en esos sistemas.</a:t>
            </a:r>
          </a:p>
          <a:p>
            <a:pPr algn="l"/>
            <a:r>
              <a:rPr lang="en-US" altLang="es-MX" i="1" smtClean="0"/>
              <a:t>tcsh</a:t>
            </a:r>
            <a:r>
              <a:rPr lang="en-US" altLang="es-MX" smtClean="0"/>
              <a:t> nació a finales de los años 70 y se ha seguido desarrollando, incorporando cada vez más mejoras a la versión original basada en el </a:t>
            </a:r>
            <a:r>
              <a:rPr lang="en-US" altLang="es-MX" i="1" smtClean="0"/>
              <a:t>csh</a:t>
            </a:r>
            <a:r>
              <a:rPr lang="en-US" altLang="es-MX" smtClean="0"/>
              <a:t>.</a:t>
            </a:r>
          </a:p>
          <a:p>
            <a:endParaRPr lang="en-US" altLang="es-MX" smtClean="0"/>
          </a:p>
        </p:txBody>
      </p:sp>
    </p:spTree>
    <p:extLst>
      <p:ext uri="{BB962C8B-B14F-4D97-AF65-F5344CB8AC3E}">
        <p14:creationId xmlns:p14="http://schemas.microsoft.com/office/powerpoint/2010/main" val="311598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El caracter ; permite insertar varios comandos en la misma línea.  Estos comandos se ejecutan secuencialmente.</a:t>
            </a:r>
          </a:p>
          <a:p>
            <a:r>
              <a:rPr lang="en-US" altLang="es-MX" smtClean="0"/>
              <a:t>El caracter &amp; al final de un comando, indica que éste se deberá ejecutar en el segundo plano.  </a:t>
            </a:r>
            <a:r>
              <a:rPr lang="en-US" altLang="es-MX" i="1" smtClean="0"/>
              <a:t>csh</a:t>
            </a:r>
            <a:r>
              <a:rPr lang="en-US" altLang="es-MX" smtClean="0"/>
              <a:t> responde con un número de trabajo y un número de proceso.  Cuando el comando termina, </a:t>
            </a:r>
            <a:r>
              <a:rPr lang="en-US" altLang="es-MX" i="1" smtClean="0"/>
              <a:t>csh</a:t>
            </a:r>
            <a:r>
              <a:rPr lang="en-US" altLang="es-MX" smtClean="0"/>
              <a:t> despliega un aviso.</a:t>
            </a:r>
          </a:p>
          <a:p>
            <a:r>
              <a:rPr lang="en-US" altLang="es-MX" smtClean="0"/>
              <a:t>El caracter ‘\’ hace que se ignore el siguiente caracter.  En el ejemplo, se ha utilizado para ignorar el salto de línea en las dos primeras líneas.</a:t>
            </a:r>
          </a:p>
          <a:p>
            <a:r>
              <a:rPr lang="en-US" altLang="es-MX" smtClean="0"/>
              <a:t>El comando echo despliega en pantalla sus argumentos.</a:t>
            </a:r>
          </a:p>
          <a:p>
            <a:r>
              <a:rPr lang="en-US" altLang="es-MX" smtClean="0"/>
              <a:t>Cualquier proceso entre paréntesis es ejecutado en un subshell, por lo que las variables del padre no se modifican.</a:t>
            </a:r>
          </a:p>
          <a:p>
            <a:endParaRPr lang="en-US" altLang="es-MX" smtClean="0"/>
          </a:p>
        </p:txBody>
      </p:sp>
    </p:spTree>
    <p:extLst>
      <p:ext uri="{BB962C8B-B14F-4D97-AF65-F5344CB8AC3E}">
        <p14:creationId xmlns:p14="http://schemas.microsoft.com/office/powerpoint/2010/main" val="821921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Las variables de </a:t>
            </a:r>
            <a:r>
              <a:rPr lang="en-US" altLang="es-MX" i="1" smtClean="0"/>
              <a:t>shell</a:t>
            </a:r>
            <a:r>
              <a:rPr lang="en-US" altLang="es-MX" smtClean="0"/>
              <a:t> únicamente existen para el </a:t>
            </a:r>
            <a:r>
              <a:rPr lang="en-US" altLang="es-MX" i="1" smtClean="0"/>
              <a:t>shell</a:t>
            </a:r>
            <a:r>
              <a:rPr lang="en-US" altLang="es-MX" smtClean="0"/>
              <a:t> que se está ejecutando.  Al invocar a otro subshell su valor se pierde.</a:t>
            </a:r>
          </a:p>
          <a:p>
            <a:r>
              <a:rPr lang="en-US" altLang="es-MX" smtClean="0"/>
              <a:t>Las variables de ambiente sí se heredan a los hijos, pero a partir de ese momento las modificaciones que haga el hijo no afectan al padre.</a:t>
            </a:r>
          </a:p>
          <a:p>
            <a:r>
              <a:rPr lang="en-US" altLang="es-MX" smtClean="0"/>
              <a:t>Las nuevas variables de entorno definidas en el hijo, no se conservan al regresar al proceso padre.</a:t>
            </a:r>
          </a:p>
          <a:p>
            <a:endParaRPr lang="en-US" altLang="es-MX" smtClean="0"/>
          </a:p>
        </p:txBody>
      </p:sp>
    </p:spTree>
    <p:extLst>
      <p:ext uri="{BB962C8B-B14F-4D97-AF65-F5344CB8AC3E}">
        <p14:creationId xmlns:p14="http://schemas.microsoft.com/office/powerpoint/2010/main" val="2393660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i="1" smtClean="0"/>
              <a:t>csh</a:t>
            </a:r>
            <a:r>
              <a:rPr lang="en-US" altLang="es-MX" smtClean="0"/>
              <a:t> permite ejecutar varios procesos simultáneamente.  Aquél proceso que tiene el control de la entrada estándar, se dice que está en el primer plano y los demás en el segundo plano.  </a:t>
            </a:r>
            <a:r>
              <a:rPr lang="en-US" altLang="es-MX" i="1" smtClean="0"/>
              <a:t>csh</a:t>
            </a:r>
            <a:r>
              <a:rPr lang="en-US" altLang="es-MX" smtClean="0"/>
              <a:t> ofrece mecanismos para conmutar procesos de un plano a otro.</a:t>
            </a:r>
          </a:p>
          <a:p>
            <a:r>
              <a:rPr lang="en-US" altLang="es-MX" smtClean="0"/>
              <a:t>Los operadores de </a:t>
            </a:r>
            <a:r>
              <a:rPr lang="en-US" altLang="es-MX" i="1" smtClean="0"/>
              <a:t>csh</a:t>
            </a:r>
            <a:r>
              <a:rPr lang="en-US" altLang="es-MX" smtClean="0"/>
              <a:t> tienen una sintaxis similar a la del lenguaje C de programación.</a:t>
            </a:r>
          </a:p>
          <a:p>
            <a:endParaRPr lang="en-US" altLang="es-MX" smtClean="0"/>
          </a:p>
        </p:txBody>
      </p:sp>
    </p:spTree>
    <p:extLst>
      <p:ext uri="{BB962C8B-B14F-4D97-AF65-F5344CB8AC3E}">
        <p14:creationId xmlns:p14="http://schemas.microsoft.com/office/powerpoint/2010/main" val="1533623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Son los caracteres que tienen un significado especial para </a:t>
            </a:r>
            <a:r>
              <a:rPr lang="en-US" altLang="es-MX" i="1" smtClean="0"/>
              <a:t>csh</a:t>
            </a:r>
          </a:p>
          <a:p>
            <a:endParaRPr lang="en-US" altLang="es-MX" smtClean="0"/>
          </a:p>
        </p:txBody>
      </p:sp>
    </p:spTree>
    <p:extLst>
      <p:ext uri="{BB962C8B-B14F-4D97-AF65-F5344CB8AC3E}">
        <p14:creationId xmlns:p14="http://schemas.microsoft.com/office/powerpoint/2010/main" val="1485791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El entrecomillado permite evitar que el </a:t>
            </a:r>
            <a:r>
              <a:rPr lang="en-US" altLang="es-MX" i="1" smtClean="0"/>
              <a:t>shell</a:t>
            </a:r>
            <a:r>
              <a:rPr lang="en-US" altLang="es-MX" smtClean="0"/>
              <a:t> interprete los metacaracteres por omisión.  Hay tres:</a:t>
            </a:r>
          </a:p>
          <a:p>
            <a:pPr algn="l"/>
            <a:r>
              <a:rPr lang="es-MX" altLang="es-MX" smtClean="0"/>
              <a:t>   </a:t>
            </a:r>
            <a:r>
              <a:rPr lang="en-US" altLang="es-MX" smtClean="0"/>
              <a:t>\c	Ignora la función del metacaracter c</a:t>
            </a:r>
          </a:p>
          <a:p>
            <a:pPr algn="l"/>
            <a:r>
              <a:rPr lang="es-MX" altLang="es-MX" smtClean="0"/>
              <a:t>   </a:t>
            </a:r>
            <a:r>
              <a:rPr lang="en-US" altLang="es-MX" smtClean="0"/>
              <a:t>“texto”	Entrecomilla el texto, pero sigue reconociendo los </a:t>
            </a:r>
            <a:br>
              <a:rPr lang="en-US" altLang="es-MX" smtClean="0"/>
            </a:br>
            <a:r>
              <a:rPr lang="en-US" altLang="es-MX" smtClean="0"/>
              <a:t>		metacaracteres </a:t>
            </a:r>
            <a:r>
              <a:rPr lang="en-US" altLang="es-MX" b="1" smtClean="0"/>
              <a:t>$, ’ </a:t>
            </a:r>
            <a:r>
              <a:rPr lang="en-US" altLang="es-MX" smtClean="0"/>
              <a:t>y</a:t>
            </a:r>
            <a:r>
              <a:rPr lang="en-US" altLang="es-MX" b="1" smtClean="0"/>
              <a:t> !</a:t>
            </a:r>
          </a:p>
          <a:p>
            <a:pPr algn="l"/>
            <a:r>
              <a:rPr lang="es-MX" altLang="es-MX" smtClean="0"/>
              <a:t>   </a:t>
            </a:r>
            <a:r>
              <a:rPr lang="en-US" altLang="es-MX" smtClean="0"/>
              <a:t>‘texto’	Únicamente reconoce el metacaracter </a:t>
            </a:r>
            <a:r>
              <a:rPr lang="en-US" altLang="es-MX" b="1" smtClean="0"/>
              <a:t>!</a:t>
            </a:r>
            <a:r>
              <a:rPr lang="en-US" altLang="es-MX" smtClean="0"/>
              <a:t> en el texto.</a:t>
            </a:r>
          </a:p>
          <a:p>
            <a:endParaRPr lang="en-US" altLang="es-MX" smtClean="0"/>
          </a:p>
        </p:txBody>
      </p:sp>
    </p:spTree>
    <p:extLst>
      <p:ext uri="{BB962C8B-B14F-4D97-AF65-F5344CB8AC3E}">
        <p14:creationId xmlns:p14="http://schemas.microsoft.com/office/powerpoint/2010/main" val="3678521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50000"/>
              </a:spcBef>
            </a:pPr>
            <a:r>
              <a:rPr lang="en-US" altLang="es-MX" smtClean="0"/>
              <a:t>- El </a:t>
            </a:r>
            <a:r>
              <a:rPr lang="en-US" altLang="es-MX" i="1" smtClean="0"/>
              <a:t>.cshrc </a:t>
            </a:r>
            <a:r>
              <a:rPr lang="en-US" altLang="es-MX" smtClean="0"/>
              <a:t>se ejecuta cuando se ingresa al sistema y se inicializa el shell, también cada vez que se corre un script del shell o cuando se ejecuta un nuevo subshell.</a:t>
            </a:r>
          </a:p>
          <a:p>
            <a:pPr>
              <a:lnSpc>
                <a:spcPct val="80000"/>
              </a:lnSpc>
              <a:spcBef>
                <a:spcPct val="50000"/>
              </a:spcBef>
            </a:pPr>
            <a:endParaRPr lang="en-US" altLang="es-MX" smtClean="0"/>
          </a:p>
          <a:p>
            <a:pPr>
              <a:lnSpc>
                <a:spcPct val="80000"/>
              </a:lnSpc>
              <a:spcBef>
                <a:spcPct val="50000"/>
              </a:spcBef>
            </a:pPr>
            <a:r>
              <a:rPr lang="en-US" altLang="es-MX" smtClean="0"/>
              <a:t>- El </a:t>
            </a:r>
            <a:r>
              <a:rPr lang="en-US" altLang="es-MX" i="1" smtClean="0"/>
              <a:t>.login </a:t>
            </a:r>
            <a:r>
              <a:rPr lang="en-US" altLang="es-MX" smtClean="0"/>
              <a:t>se ejecuta sólo una vez, inmediatamente después del </a:t>
            </a:r>
            <a:r>
              <a:rPr lang="en-US" altLang="es-MX" i="1" smtClean="0"/>
              <a:t>.cshrc</a:t>
            </a:r>
          </a:p>
          <a:p>
            <a:endParaRPr lang="en-US" altLang="es-MX" smtClean="0"/>
          </a:p>
        </p:txBody>
      </p:sp>
    </p:spTree>
    <p:extLst>
      <p:ext uri="{BB962C8B-B14F-4D97-AF65-F5344CB8AC3E}">
        <p14:creationId xmlns:p14="http://schemas.microsoft.com/office/powerpoint/2010/main" val="237056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smtClean="0"/>
          </a:p>
        </p:txBody>
      </p:sp>
    </p:spTree>
    <p:extLst>
      <p:ext uri="{BB962C8B-B14F-4D97-AF65-F5344CB8AC3E}">
        <p14:creationId xmlns:p14="http://schemas.microsoft.com/office/powerpoint/2010/main" val="1370309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smtClean="0"/>
          </a:p>
        </p:txBody>
      </p:sp>
    </p:spTree>
    <p:extLst>
      <p:ext uri="{BB962C8B-B14F-4D97-AF65-F5344CB8AC3E}">
        <p14:creationId xmlns:p14="http://schemas.microsoft.com/office/powerpoint/2010/main" val="2037621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Si la variable </a:t>
            </a:r>
            <a:r>
              <a:rPr lang="en-US" altLang="es-MX" i="1" smtClean="0"/>
              <a:t>noclobber </a:t>
            </a:r>
            <a:r>
              <a:rPr lang="en-US" altLang="es-MX" smtClean="0"/>
              <a:t>está activada, los redirectores de salida estándar deben introducirse con el signo de admiración para reescribir el archivo destino si éste existe:</a:t>
            </a:r>
          </a:p>
          <a:p>
            <a:r>
              <a:rPr lang="en-US" altLang="es-MX" smtClean="0"/>
              <a:t>	</a:t>
            </a:r>
            <a:r>
              <a:rPr lang="en-US" altLang="es-MX" i="1" smtClean="0"/>
              <a:t>cat &gt;! archivo</a:t>
            </a:r>
            <a:endParaRPr lang="en-US" altLang="es-MX" smtClean="0"/>
          </a:p>
          <a:p>
            <a:r>
              <a:rPr lang="en-US" altLang="es-MX" smtClean="0"/>
              <a:t>Si la variable </a:t>
            </a:r>
            <a:r>
              <a:rPr lang="en-US" altLang="es-MX" i="1" smtClean="0"/>
              <a:t>noclobber </a:t>
            </a:r>
            <a:r>
              <a:rPr lang="en-US" altLang="es-MX" smtClean="0"/>
              <a:t>está activada, el redirector para anexar emitirá un mensaje de error si el archivo destino no existe.  También se puede utilizar el signo de admiración para forzar la creación del archivo en caso de no existir.</a:t>
            </a:r>
          </a:p>
          <a:p>
            <a:r>
              <a:rPr lang="en-US" altLang="es-MX" smtClean="0"/>
              <a:t>	</a:t>
            </a:r>
            <a:r>
              <a:rPr lang="en-US" altLang="es-MX" i="1" smtClean="0"/>
              <a:t>cat &gt;&gt;! archivo</a:t>
            </a:r>
          </a:p>
          <a:p>
            <a:endParaRPr lang="en-US" altLang="es-MX" smtClean="0"/>
          </a:p>
        </p:txBody>
      </p:sp>
    </p:spTree>
    <p:extLst>
      <p:ext uri="{BB962C8B-B14F-4D97-AF65-F5344CB8AC3E}">
        <p14:creationId xmlns:p14="http://schemas.microsoft.com/office/powerpoint/2010/main" val="3984859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tee  [-a]  [filename1] ...</a:t>
            </a:r>
          </a:p>
          <a:p>
            <a:r>
              <a:rPr lang="en-US" altLang="es-MX" smtClean="0"/>
              <a:t>tee - transcribe lo que recibe en su </a:t>
            </a:r>
            <a:r>
              <a:rPr lang="en-US" altLang="es-MX" i="1" smtClean="0"/>
              <a:t>stdin</a:t>
            </a:r>
            <a:r>
              <a:rPr lang="en-US" altLang="es-MX" smtClean="0"/>
              <a:t> a su </a:t>
            </a:r>
            <a:r>
              <a:rPr lang="en-US" altLang="es-MX" i="1" smtClean="0"/>
              <a:t>stdout</a:t>
            </a:r>
            <a:r>
              <a:rPr lang="en-US" altLang="es-MX" smtClean="0"/>
              <a:t>, haciendo copia(s) en el(los) archivo(s).</a:t>
            </a:r>
          </a:p>
          <a:p>
            <a:r>
              <a:rPr lang="en-US" altLang="es-MX" smtClean="0"/>
              <a:t>-a - append o agregar al archivo de salida. No sobreescribe.</a:t>
            </a:r>
          </a:p>
          <a:p>
            <a:endParaRPr lang="en-US" altLang="es-MX" smtClean="0"/>
          </a:p>
        </p:txBody>
      </p:sp>
    </p:spTree>
    <p:extLst>
      <p:ext uri="{BB962C8B-B14F-4D97-AF65-F5344CB8AC3E}">
        <p14:creationId xmlns:p14="http://schemas.microsoft.com/office/powerpoint/2010/main" val="365889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Es muy sencillo cambiar de un tipo de </a:t>
            </a:r>
            <a:r>
              <a:rPr lang="en-US" altLang="es-MX" i="1" smtClean="0"/>
              <a:t>shell </a:t>
            </a:r>
            <a:r>
              <a:rPr lang="en-US" altLang="es-MX" smtClean="0"/>
              <a:t>a otro en UNIX, por lo que muchos usuarios experimentados utilizan </a:t>
            </a:r>
            <a:r>
              <a:rPr lang="en-US" altLang="es-MX" i="1" smtClean="0"/>
              <a:t>csh </a:t>
            </a:r>
            <a:r>
              <a:rPr lang="en-US" altLang="es-MX" smtClean="0"/>
              <a:t>como su </a:t>
            </a:r>
            <a:r>
              <a:rPr lang="en-US" altLang="es-MX" i="1" smtClean="0"/>
              <a:t>shell </a:t>
            </a:r>
            <a:r>
              <a:rPr lang="en-US" altLang="es-MX" smtClean="0"/>
              <a:t>por omisión para las labores cotidianas, y cambian a </a:t>
            </a:r>
            <a:r>
              <a:rPr lang="en-US" altLang="es-MX" i="1" smtClean="0"/>
              <a:t>sh </a:t>
            </a:r>
            <a:r>
              <a:rPr lang="en-US" altLang="es-MX" smtClean="0"/>
              <a:t>para desarrollar y ejecutar programas.</a:t>
            </a:r>
          </a:p>
          <a:p>
            <a:r>
              <a:rPr lang="en-US" altLang="es-MX" smtClean="0"/>
              <a:t>Los programas de </a:t>
            </a:r>
            <a:r>
              <a:rPr lang="en-US" altLang="es-MX" i="1" smtClean="0"/>
              <a:t>shell </a:t>
            </a:r>
            <a:r>
              <a:rPr lang="en-US" altLang="es-MX" smtClean="0"/>
              <a:t>se llaman guiones (</a:t>
            </a:r>
            <a:r>
              <a:rPr lang="en-US" altLang="es-MX" i="1" smtClean="0"/>
              <a:t>scripts). </a:t>
            </a:r>
          </a:p>
        </p:txBody>
      </p:sp>
      <p:sp>
        <p:nvSpPr>
          <p:cNvPr id="35843" name="Rectangle 3"/>
          <p:cNvSpPr>
            <a:spLocks noGrp="1" noRot="1" noChangeAspect="1" noChangeArrowheads="1" noTextEdit="1"/>
          </p:cNvSpPr>
          <p:nvPr>
            <p:ph type="sldImg"/>
          </p:nvPr>
        </p:nvSpPr>
        <p:spPr>
          <a:ln cap="flat"/>
        </p:spPr>
      </p:sp>
      <p:grpSp>
        <p:nvGrpSpPr>
          <p:cNvPr id="35844" name="Group 11"/>
          <p:cNvGrpSpPr>
            <a:grpSpLocks/>
          </p:cNvGrpSpPr>
          <p:nvPr/>
        </p:nvGrpSpPr>
        <p:grpSpPr bwMode="auto">
          <a:xfrm>
            <a:off x="1149350" y="6899275"/>
            <a:ext cx="4616450" cy="1381125"/>
            <a:chOff x="724" y="4320"/>
            <a:chExt cx="2908" cy="864"/>
          </a:xfrm>
        </p:grpSpPr>
        <p:sp>
          <p:nvSpPr>
            <p:cNvPr id="35845" name="Line 4"/>
            <p:cNvSpPr>
              <a:spLocks noChangeShapeType="1"/>
            </p:cNvSpPr>
            <p:nvPr/>
          </p:nvSpPr>
          <p:spPr bwMode="auto">
            <a:xfrm>
              <a:off x="724" y="4320"/>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46" name="Line 5"/>
            <p:cNvSpPr>
              <a:spLocks noChangeShapeType="1"/>
            </p:cNvSpPr>
            <p:nvPr/>
          </p:nvSpPr>
          <p:spPr bwMode="auto">
            <a:xfrm>
              <a:off x="724" y="4464"/>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47" name="Line 6"/>
            <p:cNvSpPr>
              <a:spLocks noChangeShapeType="1"/>
            </p:cNvSpPr>
            <p:nvPr/>
          </p:nvSpPr>
          <p:spPr bwMode="auto">
            <a:xfrm>
              <a:off x="724" y="4752"/>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48" name="Line 7"/>
            <p:cNvSpPr>
              <a:spLocks noChangeShapeType="1"/>
            </p:cNvSpPr>
            <p:nvPr/>
          </p:nvSpPr>
          <p:spPr bwMode="auto">
            <a:xfrm>
              <a:off x="724" y="4608"/>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49" name="Line 8"/>
            <p:cNvSpPr>
              <a:spLocks noChangeShapeType="1"/>
            </p:cNvSpPr>
            <p:nvPr/>
          </p:nvSpPr>
          <p:spPr bwMode="auto">
            <a:xfrm>
              <a:off x="724" y="4896"/>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50" name="Line 9"/>
            <p:cNvSpPr>
              <a:spLocks noChangeShapeType="1"/>
            </p:cNvSpPr>
            <p:nvPr/>
          </p:nvSpPr>
          <p:spPr bwMode="auto">
            <a:xfrm>
              <a:off x="724" y="5040"/>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51" name="Line 10"/>
            <p:cNvSpPr>
              <a:spLocks noChangeShapeType="1"/>
            </p:cNvSpPr>
            <p:nvPr/>
          </p:nvSpPr>
          <p:spPr bwMode="auto">
            <a:xfrm>
              <a:off x="724" y="5184"/>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spTree>
    <p:extLst>
      <p:ext uri="{BB962C8B-B14F-4D97-AF65-F5344CB8AC3E}">
        <p14:creationId xmlns:p14="http://schemas.microsoft.com/office/powerpoint/2010/main" val="14633694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La última línea dirige la salida y el error estándar hacia archivos separados.</a:t>
            </a:r>
          </a:p>
          <a:p>
            <a:endParaRPr lang="en-US" altLang="es-MX" smtClean="0"/>
          </a:p>
        </p:txBody>
      </p:sp>
    </p:spTree>
    <p:extLst>
      <p:ext uri="{BB962C8B-B14F-4D97-AF65-F5344CB8AC3E}">
        <p14:creationId xmlns:p14="http://schemas.microsoft.com/office/powerpoint/2010/main" val="251730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Rot="1" noChangeAspect="1" noChangeArrowheads="1" noTextEdit="1"/>
          </p:cNvSpPr>
          <p:nvPr>
            <p:ph type="sldImg"/>
          </p:nvPr>
        </p:nvSpPr>
        <p:spPr>
          <a:ln/>
        </p:spPr>
      </p:sp>
      <p:sp>
        <p:nvSpPr>
          <p:cNvPr id="36867"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MX" smtClean="0"/>
          </a:p>
        </p:txBody>
      </p:sp>
    </p:spTree>
    <p:extLst>
      <p:ext uri="{BB962C8B-B14F-4D97-AF65-F5344CB8AC3E}">
        <p14:creationId xmlns:p14="http://schemas.microsoft.com/office/powerpoint/2010/main" val="968072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0"/>
          <p:cNvSpPr>
            <a:spLocks noGrp="1" noRot="1" noChangeAspect="1" noChangeArrowheads="1" noTextEdit="1"/>
          </p:cNvSpPr>
          <p:nvPr>
            <p:ph type="sldImg"/>
          </p:nvPr>
        </p:nvSpPr>
        <p:spPr>
          <a:ln/>
        </p:spPr>
      </p:sp>
      <p:sp>
        <p:nvSpPr>
          <p:cNvPr id="37891" name="Rectangle 2051"/>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Desde luego, para cambiar de un </a:t>
            </a:r>
            <a:r>
              <a:rPr lang="en-US" altLang="es-MX" i="1" smtClean="0"/>
              <a:t>shell</a:t>
            </a:r>
            <a:r>
              <a:rPr lang="en-US" altLang="es-MX" smtClean="0"/>
              <a:t> a otro, éste debe estar disponible en el sistema, generalmente en el directorio /bin.</a:t>
            </a:r>
          </a:p>
          <a:p>
            <a:r>
              <a:rPr lang="en-US" altLang="es-MX" smtClean="0"/>
              <a:t>En el cambio temporal, se regresa el </a:t>
            </a:r>
            <a:r>
              <a:rPr lang="en-US" altLang="es-MX" i="1" smtClean="0"/>
              <a:t>shell</a:t>
            </a:r>
            <a:r>
              <a:rPr lang="en-US" altLang="es-MX" smtClean="0"/>
              <a:t> original cuando se ha terminado de “ejecutar” el nuevo </a:t>
            </a:r>
            <a:r>
              <a:rPr lang="en-US" altLang="es-MX" i="1" smtClean="0"/>
              <a:t>shell</a:t>
            </a:r>
            <a:r>
              <a:rPr lang="en-US" altLang="es-MX" smtClean="0"/>
              <a:t>, es decir, presionando &lt;CTRL&gt;d, </a:t>
            </a:r>
            <a:r>
              <a:rPr lang="en-US" altLang="es-MX" i="1" smtClean="0"/>
              <a:t>exit ó logout.</a:t>
            </a:r>
            <a:endParaRPr lang="en-US" altLang="es-MX" smtClean="0"/>
          </a:p>
        </p:txBody>
      </p:sp>
    </p:spTree>
    <p:extLst>
      <p:ext uri="{BB962C8B-B14F-4D97-AF65-F5344CB8AC3E}">
        <p14:creationId xmlns:p14="http://schemas.microsoft.com/office/powerpoint/2010/main" val="80149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En la ejecución directa </a:t>
            </a:r>
            <a:r>
              <a:rPr lang="en-US" altLang="es-MX" i="1" smtClean="0"/>
              <a:t>csh</a:t>
            </a:r>
            <a:r>
              <a:rPr lang="en-US" altLang="es-MX" smtClean="0"/>
              <a:t> ejecuta internamente el comando.</a:t>
            </a:r>
          </a:p>
          <a:p>
            <a:r>
              <a:rPr lang="en-US" altLang="es-MX" smtClean="0"/>
              <a:t>En la ejecución directa a través de un subshell, </a:t>
            </a:r>
            <a:r>
              <a:rPr lang="en-US" altLang="es-MX" i="1" smtClean="0"/>
              <a:t>csh</a:t>
            </a:r>
            <a:r>
              <a:rPr lang="en-US" altLang="es-MX" smtClean="0"/>
              <a:t> crea una copia de sí mismo para que se ejecute el comando.  Las variables del padre son heredadas al hijo como una copia, sin modificar a las del padre.</a:t>
            </a:r>
          </a:p>
          <a:p>
            <a:r>
              <a:rPr lang="en-US" altLang="es-MX" smtClean="0"/>
              <a:t>En la ejecución indirecta a través de un subshell, el hijo invoca la llamada a sistema </a:t>
            </a:r>
            <a:r>
              <a:rPr lang="en-US" altLang="es-MX" i="1" smtClean="0"/>
              <a:t>exec</a:t>
            </a:r>
            <a:r>
              <a:rPr lang="en-US" altLang="es-MX" smtClean="0"/>
              <a:t> para ejecutar un programa.   Únicamente se heredan las variables de ambiente, no las locales.</a:t>
            </a:r>
          </a:p>
          <a:p>
            <a:endParaRPr lang="en-US" altLang="es-MX" smtClean="0"/>
          </a:p>
        </p:txBody>
      </p:sp>
    </p:spTree>
    <p:extLst>
      <p:ext uri="{BB962C8B-B14F-4D97-AF65-F5344CB8AC3E}">
        <p14:creationId xmlns:p14="http://schemas.microsoft.com/office/powerpoint/2010/main" val="217074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Además de la variables de </a:t>
            </a:r>
            <a:r>
              <a:rPr lang="en-US" altLang="es-MX" i="1" smtClean="0"/>
              <a:t>shell</a:t>
            </a:r>
            <a:r>
              <a:rPr lang="en-US" altLang="es-MX" smtClean="0"/>
              <a:t> existen las variables de </a:t>
            </a:r>
            <a:r>
              <a:rPr lang="en-US" altLang="es-MX" i="1" smtClean="0"/>
              <a:t>entorno</a:t>
            </a:r>
            <a:r>
              <a:rPr lang="en-US" altLang="es-MX" smtClean="0"/>
              <a:t>, también llamadas variables </a:t>
            </a:r>
            <a:r>
              <a:rPr lang="en-US" altLang="es-MX" i="1" smtClean="0"/>
              <a:t>globales</a:t>
            </a:r>
            <a:r>
              <a:rPr lang="en-US" altLang="es-MX" smtClean="0"/>
              <a:t>, son heredadas a los subshells y a los demás procesos hijos, mientras que las variables de </a:t>
            </a:r>
            <a:r>
              <a:rPr lang="en-US" altLang="es-MX" i="1" smtClean="0"/>
              <a:t>shell</a:t>
            </a:r>
            <a:r>
              <a:rPr lang="en-US" altLang="es-MX" smtClean="0"/>
              <a:t> no.</a:t>
            </a:r>
          </a:p>
          <a:p>
            <a:r>
              <a:rPr lang="en-US" altLang="es-MX" smtClean="0"/>
              <a:t>En el </a:t>
            </a:r>
            <a:r>
              <a:rPr lang="en-US" altLang="es-MX" i="1" smtClean="0"/>
              <a:t>shell </a:t>
            </a:r>
            <a:r>
              <a:rPr lang="en-US" altLang="es-MX" smtClean="0"/>
              <a:t>de Bourne no se hace esta distinción.  En cambio aquellas variables que se desea sean heredadas, deben ser explícitamente exportadas.</a:t>
            </a:r>
          </a:p>
          <a:p>
            <a:r>
              <a:rPr lang="en-US" altLang="es-MX" smtClean="0"/>
              <a:t>Si una variable de entorno y una variable de </a:t>
            </a:r>
            <a:r>
              <a:rPr lang="en-US" altLang="es-MX" i="1" smtClean="0"/>
              <a:t>shell</a:t>
            </a:r>
            <a:r>
              <a:rPr lang="en-US" altLang="es-MX" smtClean="0"/>
              <a:t> tienen el mismo nombre, la de mayor precedencia es la variable de </a:t>
            </a:r>
            <a:r>
              <a:rPr lang="en-US" altLang="es-MX" i="1" smtClean="0"/>
              <a:t>shell.</a:t>
            </a:r>
          </a:p>
          <a:p>
            <a:endParaRPr lang="en-US" altLang="es-MX" smtClean="0"/>
          </a:p>
        </p:txBody>
      </p:sp>
    </p:spTree>
    <p:extLst>
      <p:ext uri="{BB962C8B-B14F-4D97-AF65-F5344CB8AC3E}">
        <p14:creationId xmlns:p14="http://schemas.microsoft.com/office/powerpoint/2010/main" val="1526546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Todas estas variables son del tipo </a:t>
            </a:r>
            <a:r>
              <a:rPr lang="en-US" altLang="es-MX" i="1" smtClean="0"/>
              <a:t>switch (boolean)</a:t>
            </a:r>
            <a:r>
              <a:rPr lang="en-US" altLang="es-MX" smtClean="0"/>
              <a:t> , a las que no se les asigna valor, su sola existencia afectan la manera en que el </a:t>
            </a:r>
            <a:r>
              <a:rPr lang="en-US" altLang="es-MX" i="1" smtClean="0"/>
              <a:t>csh</a:t>
            </a:r>
            <a:r>
              <a:rPr lang="en-US" altLang="es-MX" smtClean="0"/>
              <a:t> interpreta los comandos e interactúa con la terminal.</a:t>
            </a:r>
          </a:p>
          <a:p>
            <a:r>
              <a:rPr lang="en-US" altLang="es-MX" smtClean="0"/>
              <a:t>Si está activa, la variable </a:t>
            </a:r>
            <a:r>
              <a:rPr lang="en-US" altLang="es-MX" i="1" smtClean="0"/>
              <a:t>filec</a:t>
            </a:r>
            <a:r>
              <a:rPr lang="en-US" altLang="es-MX" smtClean="0"/>
              <a:t> permite que el </a:t>
            </a:r>
            <a:r>
              <a:rPr lang="en-US" altLang="es-MX" i="1" smtClean="0"/>
              <a:t>csh</a:t>
            </a:r>
            <a:r>
              <a:rPr lang="en-US" altLang="es-MX" smtClean="0"/>
              <a:t> complete los nombres de los archivos.  Por ejemplo, si el archivo </a:t>
            </a:r>
            <a:r>
              <a:rPr lang="en-US" altLang="es-MX" i="1" smtClean="0"/>
              <a:t>misdatos.c</a:t>
            </a:r>
            <a:r>
              <a:rPr lang="en-US" altLang="es-MX" smtClean="0"/>
              <a:t> es el único archivo en el directorio de trabajo que inicia con ‘misda’, podemos introducir el comando:</a:t>
            </a:r>
            <a:br>
              <a:rPr lang="en-US" altLang="es-MX" smtClean="0"/>
            </a:br>
            <a:r>
              <a:rPr lang="en-US" altLang="es-MX" smtClean="0"/>
              <a:t>	ls misda&lt;ESC&gt;&lt;ESC&gt;                     ó</a:t>
            </a:r>
          </a:p>
          <a:p>
            <a:r>
              <a:rPr lang="en-US" altLang="es-MX" smtClean="0"/>
              <a:t>                        cat misda&lt;ESC&gt;&lt;ESC&gt; </a:t>
            </a:r>
          </a:p>
          <a:p>
            <a:r>
              <a:rPr lang="en-US" altLang="es-MX" smtClean="0"/>
              <a:t>y el </a:t>
            </a:r>
            <a:r>
              <a:rPr lang="en-US" altLang="es-MX" i="1" smtClean="0"/>
              <a:t>shell</a:t>
            </a:r>
            <a:r>
              <a:rPr lang="en-US" altLang="es-MX" smtClean="0"/>
              <a:t> completará el comando.</a:t>
            </a:r>
          </a:p>
          <a:p>
            <a:r>
              <a:rPr lang="en-US" altLang="es-MX" smtClean="0"/>
              <a:t>Se puede reescribir un archivo destino cuando la variable </a:t>
            </a:r>
            <a:r>
              <a:rPr lang="en-US" altLang="es-MX" i="1" smtClean="0"/>
              <a:t>noclobber</a:t>
            </a:r>
            <a:r>
              <a:rPr lang="en-US" altLang="es-MX" smtClean="0"/>
              <a:t> está activa si se introduce un signo de admiración en el redirector:</a:t>
            </a:r>
          </a:p>
          <a:p>
            <a:r>
              <a:rPr lang="en-US" altLang="es-MX" smtClean="0"/>
              <a:t>	cat archfte  &gt;!  archdest</a:t>
            </a:r>
          </a:p>
        </p:txBody>
      </p:sp>
    </p:spTree>
    <p:extLst>
      <p:ext uri="{BB962C8B-B14F-4D97-AF65-F5344CB8AC3E}">
        <p14:creationId xmlns:p14="http://schemas.microsoft.com/office/powerpoint/2010/main" val="3223134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s-MX" smtClean="0"/>
              <a:t>Estas variables almacenan un valor que es una cadena de caracteres.</a:t>
            </a:r>
          </a:p>
          <a:p>
            <a:r>
              <a:rPr lang="en-US" altLang="es-MX" smtClean="0"/>
              <a:t>Esta lista puede cambiar de sistema a sistema.</a:t>
            </a:r>
          </a:p>
          <a:p>
            <a:r>
              <a:rPr lang="en-US" altLang="es-MX" smtClean="0"/>
              <a:t>Algunas de las variables de </a:t>
            </a:r>
            <a:r>
              <a:rPr lang="en-US" altLang="es-MX" i="1" smtClean="0"/>
              <a:t>shell</a:t>
            </a:r>
            <a:r>
              <a:rPr lang="en-US" altLang="es-MX" smtClean="0"/>
              <a:t> coinciden con variables de entorno, de donde toman su valor inicial.  Por ejemplo, la variable </a:t>
            </a:r>
            <a:r>
              <a:rPr lang="en-US" altLang="es-MX" i="1" smtClean="0"/>
              <a:t>home</a:t>
            </a:r>
            <a:r>
              <a:rPr lang="en-US" altLang="es-MX" smtClean="0"/>
              <a:t> toma su valor de la variable de entorno </a:t>
            </a:r>
            <a:r>
              <a:rPr lang="en-US" altLang="es-MX" i="1" smtClean="0"/>
              <a:t>HOME</a:t>
            </a:r>
            <a:r>
              <a:rPr lang="en-US" altLang="es-MX" smtClean="0"/>
              <a:t>. </a:t>
            </a:r>
          </a:p>
          <a:p>
            <a:r>
              <a:rPr lang="en-US" altLang="es-MX" smtClean="0"/>
              <a:t>Cuando se modifica el valor de </a:t>
            </a:r>
            <a:r>
              <a:rPr lang="en-US" altLang="es-MX" i="1" smtClean="0"/>
              <a:t>home</a:t>
            </a:r>
            <a:r>
              <a:rPr lang="en-US" altLang="es-MX" smtClean="0"/>
              <a:t> ó de </a:t>
            </a:r>
            <a:r>
              <a:rPr lang="en-US" altLang="es-MX" i="1" smtClean="0"/>
              <a:t>path</a:t>
            </a:r>
            <a:r>
              <a:rPr lang="en-US" altLang="es-MX" smtClean="0"/>
              <a:t>, también se modifican las variables de entorno correspondientes, a fin de que los  procesos que se ejecutan desde el </a:t>
            </a:r>
            <a:r>
              <a:rPr lang="en-US" altLang="es-MX" i="1" smtClean="0"/>
              <a:t>shell</a:t>
            </a:r>
            <a:r>
              <a:rPr lang="en-US" altLang="es-MX" smtClean="0"/>
              <a:t> contemplen los cambios.   Estos cambios, sin embargo, se pierden al terminar la sesión.</a:t>
            </a:r>
          </a:p>
          <a:p>
            <a:r>
              <a:rPr lang="en-US" altLang="es-MX" smtClean="0"/>
              <a:t>El valor de una variable puede obtenerse antecediendo al nombre de la variable con el caracter ‘$’:</a:t>
            </a:r>
          </a:p>
          <a:p>
            <a:r>
              <a:rPr lang="en-US" altLang="es-MX" smtClean="0"/>
              <a:t>	echo $path</a:t>
            </a:r>
          </a:p>
          <a:p>
            <a:endParaRPr lang="en-US" altLang="es-MX" smtClean="0"/>
          </a:p>
        </p:txBody>
      </p:sp>
    </p:spTree>
    <p:extLst>
      <p:ext uri="{BB962C8B-B14F-4D97-AF65-F5344CB8AC3E}">
        <p14:creationId xmlns:p14="http://schemas.microsoft.com/office/powerpoint/2010/main" val="182762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Tree>
    <p:extLst>
      <p:ext uri="{BB962C8B-B14F-4D97-AF65-F5344CB8AC3E}">
        <p14:creationId xmlns:p14="http://schemas.microsoft.com/office/powerpoint/2010/main" val="321574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09950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4788" y="0"/>
            <a:ext cx="1982787" cy="526097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06425" y="0"/>
            <a:ext cx="5795963" cy="52609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424884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47230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304774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06425" y="2816225"/>
            <a:ext cx="3889375" cy="244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2816225"/>
            <a:ext cx="3889375" cy="244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99937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69898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142244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94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130520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13743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31300" cy="6845300"/>
          </a:xfrm>
          <a:prstGeom prst="rect">
            <a:avLst/>
          </a:prstGeom>
          <a:solidFill>
            <a:srgbClr val="67676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defRPr/>
            </a:pPr>
            <a:endParaRPr lang="es-MX" altLang="es-MX" smtClean="0"/>
          </a:p>
        </p:txBody>
      </p:sp>
      <p:sp>
        <p:nvSpPr>
          <p:cNvPr id="1027" name="AutoShape 3"/>
          <p:cNvSpPr>
            <a:spLocks noChangeArrowheads="1"/>
          </p:cNvSpPr>
          <p:nvPr/>
        </p:nvSpPr>
        <p:spPr bwMode="auto">
          <a:xfrm>
            <a:off x="127000" y="107950"/>
            <a:ext cx="8890000" cy="6623050"/>
          </a:xfrm>
          <a:prstGeom prst="roundRect">
            <a:avLst>
              <a:gd name="adj" fmla="val 12495"/>
            </a:avLst>
          </a:prstGeom>
          <a:solidFill>
            <a:schemeClr val="bg1"/>
          </a:solidFill>
          <a:ln w="25400">
            <a:solidFill>
              <a:schemeClr val="bg2"/>
            </a:solidFill>
            <a:round/>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defRPr/>
            </a:pPr>
            <a:endParaRPr lang="es-MX" altLang="es-MX" smtClean="0"/>
          </a:p>
        </p:txBody>
      </p:sp>
      <p:sp>
        <p:nvSpPr>
          <p:cNvPr id="1028" name="Rectangle 4"/>
          <p:cNvSpPr>
            <a:spLocks noGrp="1" noChangeArrowheads="1"/>
          </p:cNvSpPr>
          <p:nvPr>
            <p:ph type="title"/>
          </p:nvPr>
        </p:nvSpPr>
        <p:spPr bwMode="auto">
          <a:xfrm>
            <a:off x="685800" y="0"/>
            <a:ext cx="77724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9" name="AutoShape 5"/>
          <p:cNvSpPr>
            <a:spLocks noGrp="1" noChangeArrowheads="1"/>
          </p:cNvSpPr>
          <p:nvPr>
            <p:ph type="body" idx="1"/>
          </p:nvPr>
        </p:nvSpPr>
        <p:spPr bwMode="auto">
          <a:xfrm>
            <a:off x="606425" y="2816225"/>
            <a:ext cx="7931150" cy="2444750"/>
          </a:xfrm>
          <a:prstGeom prst="roundRect">
            <a:avLst>
              <a:gd name="adj" fmla="val 1249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vert="horz" wrap="square" lIns="92075" tIns="38100" rIns="92075" bIns="38100" numCol="1" anchor="ctr" anchorCtr="1" compatLnSpc="1">
            <a:prstTxWarp prst="textNoShape">
              <a:avLst/>
            </a:prstTxWarp>
            <a:spAutoFit/>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a:solidFill>
            <a:schemeClr val="bg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bg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bg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bg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bg2"/>
          </a:solidFill>
          <a:effectLst>
            <a:outerShdw blurRad="38100" dist="38100" dir="2700000" algn="tl">
              <a:srgbClr val="C0C0C0"/>
            </a:outerShdw>
          </a:effectLst>
          <a:latin typeface="Arial" charset="0"/>
        </a:defRPr>
      </a:lvl5pPr>
      <a:lvl6pPr marL="457200" algn="ctr" rtl="0" eaLnBrk="0" fontAlgn="base" hangingPunct="0">
        <a:spcBef>
          <a:spcPct val="0"/>
        </a:spcBef>
        <a:spcAft>
          <a:spcPct val="0"/>
        </a:spcAft>
        <a:defRPr sz="3200">
          <a:solidFill>
            <a:schemeClr val="bg2"/>
          </a:solidFill>
          <a:effectLst>
            <a:outerShdw blurRad="38100" dist="38100" dir="2700000" algn="tl">
              <a:srgbClr val="C0C0C0"/>
            </a:outerShdw>
          </a:effectLst>
          <a:latin typeface="Arial" charset="0"/>
        </a:defRPr>
      </a:lvl6pPr>
      <a:lvl7pPr marL="914400" algn="ctr" rtl="0" eaLnBrk="0" fontAlgn="base" hangingPunct="0">
        <a:spcBef>
          <a:spcPct val="0"/>
        </a:spcBef>
        <a:spcAft>
          <a:spcPct val="0"/>
        </a:spcAft>
        <a:defRPr sz="3200">
          <a:solidFill>
            <a:schemeClr val="bg2"/>
          </a:solidFill>
          <a:effectLst>
            <a:outerShdw blurRad="38100" dist="38100" dir="2700000" algn="tl">
              <a:srgbClr val="C0C0C0"/>
            </a:outerShdw>
          </a:effectLst>
          <a:latin typeface="Arial" charset="0"/>
        </a:defRPr>
      </a:lvl7pPr>
      <a:lvl8pPr marL="1371600" algn="ctr" rtl="0" eaLnBrk="0" fontAlgn="base" hangingPunct="0">
        <a:spcBef>
          <a:spcPct val="0"/>
        </a:spcBef>
        <a:spcAft>
          <a:spcPct val="0"/>
        </a:spcAft>
        <a:defRPr sz="3200">
          <a:solidFill>
            <a:schemeClr val="bg2"/>
          </a:solidFill>
          <a:effectLst>
            <a:outerShdw blurRad="38100" dist="38100" dir="2700000" algn="tl">
              <a:srgbClr val="C0C0C0"/>
            </a:outerShdw>
          </a:effectLst>
          <a:latin typeface="Arial" charset="0"/>
        </a:defRPr>
      </a:lvl8pPr>
      <a:lvl9pPr marL="1828800" algn="ctr" rtl="0" eaLnBrk="0" fontAlgn="base" hangingPunct="0">
        <a:spcBef>
          <a:spcPct val="0"/>
        </a:spcBef>
        <a:spcAft>
          <a:spcPct val="0"/>
        </a:spcAft>
        <a:defRPr sz="3200">
          <a:solidFill>
            <a:schemeClr val="bg2"/>
          </a:solidFill>
          <a:effectLst>
            <a:outerShdw blurRad="38100" dist="38100" dir="2700000" algn="tl">
              <a:srgbClr val="C0C0C0"/>
            </a:outerShdw>
          </a:effectLst>
          <a:latin typeface="Arial" charset="0"/>
        </a:defRPr>
      </a:lvl9pPr>
    </p:titleStyle>
    <p:bodyStyle>
      <a:lvl1pPr marL="293688" indent="-293688" algn="l" rtl="0" eaLnBrk="0" fontAlgn="base" hangingPunct="0">
        <a:spcBef>
          <a:spcPct val="0"/>
        </a:spcBef>
        <a:spcAft>
          <a:spcPct val="0"/>
        </a:spcAft>
        <a:buSzPct val="100000"/>
        <a:buChar char="•"/>
        <a:defRPr sz="3600">
          <a:solidFill>
            <a:schemeClr val="bg2"/>
          </a:solidFill>
          <a:latin typeface="+mn-lt"/>
          <a:ea typeface="+mn-ea"/>
          <a:cs typeface="+mn-cs"/>
        </a:defRPr>
      </a:lvl1pPr>
      <a:lvl2pPr marL="857250" indent="-373063" algn="l" rtl="0" eaLnBrk="0" fontAlgn="base" hangingPunct="0">
        <a:spcBef>
          <a:spcPct val="0"/>
        </a:spcBef>
        <a:spcAft>
          <a:spcPct val="0"/>
        </a:spcAft>
        <a:buSzPct val="100000"/>
        <a:buChar char="»"/>
        <a:defRPr sz="3200">
          <a:solidFill>
            <a:schemeClr val="bg2"/>
          </a:solidFill>
          <a:latin typeface="+mn-lt"/>
        </a:defRPr>
      </a:lvl2pPr>
      <a:lvl3pPr marL="1181100" indent="-38100" algn="l" rtl="0" eaLnBrk="0" fontAlgn="base" hangingPunct="0">
        <a:spcBef>
          <a:spcPct val="0"/>
        </a:spcBef>
        <a:spcAft>
          <a:spcPct val="0"/>
        </a:spcAft>
        <a:buSzPct val="100000"/>
        <a:buChar char="•"/>
        <a:defRPr sz="2800">
          <a:solidFill>
            <a:schemeClr val="bg2"/>
          </a:solidFill>
          <a:latin typeface="+mn-lt"/>
        </a:defRPr>
      </a:lvl3pPr>
      <a:lvl4pPr marL="1371600" algn="l" rtl="0" eaLnBrk="0" fontAlgn="base" hangingPunct="0">
        <a:spcBef>
          <a:spcPct val="0"/>
        </a:spcBef>
        <a:spcAft>
          <a:spcPct val="0"/>
        </a:spcAft>
        <a:buSzPct val="100000"/>
        <a:buChar char="•"/>
        <a:defRPr sz="2400">
          <a:solidFill>
            <a:schemeClr val="bg2"/>
          </a:solidFill>
          <a:latin typeface="+mn-lt"/>
        </a:defRPr>
      </a:lvl4pPr>
      <a:lvl5pPr marL="1828800" algn="l" rtl="0" eaLnBrk="0" fontAlgn="base" hangingPunct="0">
        <a:spcBef>
          <a:spcPct val="0"/>
        </a:spcBef>
        <a:spcAft>
          <a:spcPct val="0"/>
        </a:spcAft>
        <a:buSzPct val="100000"/>
        <a:buChar char="•"/>
        <a:defRPr sz="2400">
          <a:solidFill>
            <a:schemeClr val="bg2"/>
          </a:solidFill>
          <a:latin typeface="+mn-lt"/>
        </a:defRPr>
      </a:lvl5pPr>
      <a:lvl6pPr marL="2286000" algn="l" rtl="0" eaLnBrk="0" fontAlgn="base" hangingPunct="0">
        <a:spcBef>
          <a:spcPct val="0"/>
        </a:spcBef>
        <a:spcAft>
          <a:spcPct val="0"/>
        </a:spcAft>
        <a:buSzPct val="100000"/>
        <a:buChar char="•"/>
        <a:defRPr sz="2400">
          <a:solidFill>
            <a:schemeClr val="bg2"/>
          </a:solidFill>
          <a:latin typeface="+mn-lt"/>
        </a:defRPr>
      </a:lvl6pPr>
      <a:lvl7pPr marL="2743200" algn="l" rtl="0" eaLnBrk="0" fontAlgn="base" hangingPunct="0">
        <a:spcBef>
          <a:spcPct val="0"/>
        </a:spcBef>
        <a:spcAft>
          <a:spcPct val="0"/>
        </a:spcAft>
        <a:buSzPct val="100000"/>
        <a:buChar char="•"/>
        <a:defRPr sz="2400">
          <a:solidFill>
            <a:schemeClr val="bg2"/>
          </a:solidFill>
          <a:latin typeface="+mn-lt"/>
        </a:defRPr>
      </a:lvl7pPr>
      <a:lvl8pPr marL="3200400" algn="l" rtl="0" eaLnBrk="0" fontAlgn="base" hangingPunct="0">
        <a:spcBef>
          <a:spcPct val="0"/>
        </a:spcBef>
        <a:spcAft>
          <a:spcPct val="0"/>
        </a:spcAft>
        <a:buSzPct val="100000"/>
        <a:buChar char="•"/>
        <a:defRPr sz="2400">
          <a:solidFill>
            <a:schemeClr val="bg2"/>
          </a:solidFill>
          <a:latin typeface="+mn-lt"/>
        </a:defRPr>
      </a:lvl8pPr>
      <a:lvl9pPr marL="3657600" algn="l" rtl="0" eaLnBrk="0" fontAlgn="base" hangingPunct="0">
        <a:spcBef>
          <a:spcPct val="0"/>
        </a:spcBef>
        <a:spcAft>
          <a:spcPct val="0"/>
        </a:spcAft>
        <a:buSzPct val="100000"/>
        <a:buChar char="•"/>
        <a:defRPr sz="2400">
          <a:solidFill>
            <a:schemeClr val="bg2"/>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smtClean="0"/>
              <a:t>Introducción</a:t>
            </a:r>
          </a:p>
        </p:txBody>
      </p:sp>
      <p:sp>
        <p:nvSpPr>
          <p:cNvPr id="2051" name="Rectangle 3"/>
          <p:cNvSpPr>
            <a:spLocks noChangeArrowheads="1"/>
          </p:cNvSpPr>
          <p:nvPr/>
        </p:nvSpPr>
        <p:spPr bwMode="auto">
          <a:xfrm>
            <a:off x="2212975" y="1131888"/>
            <a:ext cx="4641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052" name="AutoShape 4"/>
          <p:cNvSpPr>
            <a:spLocks noGrp="1" noChangeArrowheads="1"/>
          </p:cNvSpPr>
          <p:nvPr>
            <p:ph type="body" idx="1"/>
          </p:nvPr>
        </p:nvSpPr>
        <p:spPr>
          <a:xfrm>
            <a:off x="436563" y="857250"/>
            <a:ext cx="8194675" cy="5867400"/>
          </a:xfrm>
          <a:noFill/>
        </p:spPr>
        <p:txBody>
          <a:bodyPr/>
          <a:lstStyle/>
          <a:p>
            <a:r>
              <a:rPr lang="en-US" altLang="es-MX" sz="3200" smtClean="0"/>
              <a:t>El </a:t>
            </a:r>
            <a:r>
              <a:rPr lang="en-US" altLang="es-MX" sz="3200" i="1" smtClean="0"/>
              <a:t>shell </a:t>
            </a:r>
            <a:r>
              <a:rPr lang="en-US" altLang="es-MX" sz="3200" smtClean="0"/>
              <a:t>es un intérprete de comandos</a:t>
            </a:r>
          </a:p>
          <a:p>
            <a:pPr lvl="1"/>
            <a:r>
              <a:rPr lang="en-US" altLang="es-MX" sz="2800" smtClean="0"/>
              <a:t>Valida las sentencias introducidas por el usuario</a:t>
            </a:r>
          </a:p>
          <a:p>
            <a:pPr lvl="1"/>
            <a:r>
              <a:rPr lang="en-US" altLang="es-MX" sz="2800" smtClean="0"/>
              <a:t>Expande los caracteres comodines e interpreta los demás metacaracteres</a:t>
            </a:r>
          </a:p>
          <a:p>
            <a:r>
              <a:rPr lang="en-US" altLang="es-MX" sz="3200" smtClean="0"/>
              <a:t>El </a:t>
            </a:r>
            <a:r>
              <a:rPr lang="en-US" altLang="es-MX" sz="3200" i="1" smtClean="0"/>
              <a:t>shell</a:t>
            </a:r>
            <a:r>
              <a:rPr lang="en-US" altLang="es-MX" sz="3200" smtClean="0"/>
              <a:t> es una interfaz entre el sistema y el usuario</a:t>
            </a:r>
          </a:p>
          <a:p>
            <a:pPr lvl="1"/>
            <a:r>
              <a:rPr lang="en-US" altLang="es-MX" sz="2800" smtClean="0"/>
              <a:t>Cuenta con variables de ambiente que permiten personalizar el entorno de trabajo</a:t>
            </a:r>
          </a:p>
          <a:p>
            <a:r>
              <a:rPr lang="en-US" altLang="es-MX" sz="3200" smtClean="0"/>
              <a:t>El </a:t>
            </a:r>
            <a:r>
              <a:rPr lang="en-US" altLang="es-MX" sz="3200" i="1" smtClean="0"/>
              <a:t>shell </a:t>
            </a:r>
            <a:r>
              <a:rPr lang="en-US" altLang="es-MX" sz="3200" smtClean="0"/>
              <a:t>es un lenguaje de programación</a:t>
            </a:r>
          </a:p>
          <a:p>
            <a:pPr lvl="1"/>
            <a:r>
              <a:rPr lang="en-US" altLang="es-MX" sz="2800" smtClean="0"/>
              <a:t>Cuenta con instrucciones para la ejecución selectiva y repetitiva de grupos de comandos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p:txBody>
          <a:bodyPr/>
          <a:lstStyle/>
          <a:p>
            <a:pPr>
              <a:defRPr/>
            </a:pPr>
            <a:r>
              <a:rPr lang="en-US" sz="3600" smtClean="0"/>
              <a:t>Variables </a:t>
            </a:r>
            <a:r>
              <a:rPr lang="en-US" sz="3600" i="1" smtClean="0"/>
              <a:t>shell</a:t>
            </a:r>
          </a:p>
        </p:txBody>
      </p:sp>
      <p:sp>
        <p:nvSpPr>
          <p:cNvPr id="11267" name="AutoShape 1027"/>
          <p:cNvSpPr>
            <a:spLocks noGrp="1" noChangeArrowheads="1"/>
          </p:cNvSpPr>
          <p:nvPr>
            <p:ph type="body" idx="1"/>
          </p:nvPr>
        </p:nvSpPr>
        <p:spPr>
          <a:xfrm>
            <a:off x="534988" y="1058863"/>
            <a:ext cx="8075612" cy="5145087"/>
          </a:xfrm>
          <a:solidFill>
            <a:schemeClr val="bg1"/>
          </a:solidFill>
        </p:spPr>
        <p:txBody>
          <a:bodyPr/>
          <a:lstStyle/>
          <a:p>
            <a:r>
              <a:rPr lang="en-US" altLang="es-MX" sz="2800" smtClean="0"/>
              <a:t>Despliegue de las variables </a:t>
            </a:r>
            <a:r>
              <a:rPr lang="en-US" altLang="es-MX" sz="2800" i="1" smtClean="0"/>
              <a:t>shell:</a:t>
            </a:r>
            <a:endParaRPr lang="en-US" altLang="es-MX" sz="2800" smtClean="0"/>
          </a:p>
          <a:p>
            <a:pPr lvl="2">
              <a:buFontTx/>
              <a:buNone/>
            </a:pPr>
            <a:r>
              <a:rPr lang="en-US" altLang="es-MX" smtClean="0"/>
              <a:t>Incluyendo todas:     set</a:t>
            </a:r>
          </a:p>
          <a:p>
            <a:pPr lvl="2">
              <a:buFontTx/>
              <a:buNone/>
            </a:pPr>
            <a:r>
              <a:rPr lang="en-US" altLang="es-MX" smtClean="0"/>
              <a:t>Sólo una:     echo $</a:t>
            </a:r>
            <a:r>
              <a:rPr lang="en-US" altLang="es-MX" i="1" smtClean="0"/>
              <a:t>variable</a:t>
            </a:r>
            <a:endParaRPr lang="en-US" altLang="es-MX" smtClean="0"/>
          </a:p>
          <a:p>
            <a:pPr>
              <a:buFontTx/>
              <a:buNone/>
            </a:pPr>
            <a:endParaRPr lang="en-US" altLang="es-MX" sz="2800" smtClean="0"/>
          </a:p>
          <a:p>
            <a:r>
              <a:rPr lang="en-US" altLang="es-MX" sz="2800" smtClean="0"/>
              <a:t>Definición y/o asignación:</a:t>
            </a:r>
            <a:endParaRPr lang="en-US" altLang="es-MX" sz="2400" smtClean="0"/>
          </a:p>
          <a:p>
            <a:pPr lvl="2">
              <a:buFontTx/>
              <a:buNone/>
            </a:pPr>
            <a:r>
              <a:rPr lang="en-US" altLang="es-MX" smtClean="0"/>
              <a:t>Tipo switch</a:t>
            </a:r>
          </a:p>
          <a:p>
            <a:pPr lvl="2">
              <a:buFontTx/>
              <a:buNone/>
            </a:pPr>
            <a:r>
              <a:rPr lang="en-US" altLang="es-MX" smtClean="0"/>
              <a:t>			set </a:t>
            </a:r>
            <a:r>
              <a:rPr lang="en-US" altLang="es-MX" i="1" smtClean="0"/>
              <a:t>variable</a:t>
            </a:r>
            <a:endParaRPr lang="en-US" altLang="es-MX" smtClean="0"/>
          </a:p>
          <a:p>
            <a:pPr lvl="2">
              <a:buFontTx/>
              <a:buNone/>
            </a:pPr>
            <a:r>
              <a:rPr lang="en-US" altLang="es-MX" smtClean="0"/>
              <a:t>			unset </a:t>
            </a:r>
            <a:r>
              <a:rPr lang="en-US" altLang="es-MX" i="1" smtClean="0"/>
              <a:t>variable</a:t>
            </a:r>
            <a:endParaRPr lang="en-US" altLang="es-MX" smtClean="0"/>
          </a:p>
          <a:p>
            <a:pPr lvl="2">
              <a:buFontTx/>
              <a:buNone/>
            </a:pPr>
            <a:endParaRPr lang="en-US" altLang="es-MX" smtClean="0"/>
          </a:p>
          <a:p>
            <a:pPr lvl="2">
              <a:buFontTx/>
              <a:buNone/>
            </a:pPr>
            <a:r>
              <a:rPr lang="en-US" altLang="es-MX" smtClean="0"/>
              <a:t>Tipo almacenamiento</a:t>
            </a:r>
          </a:p>
          <a:p>
            <a:pPr lvl="2">
              <a:buFontTx/>
              <a:buNone/>
            </a:pPr>
            <a:r>
              <a:rPr lang="en-US" altLang="es-MX" smtClean="0"/>
              <a:t>			set </a:t>
            </a:r>
            <a:r>
              <a:rPr lang="en-US" altLang="es-MX" i="1" smtClean="0"/>
              <a:t>variable</a:t>
            </a:r>
            <a:r>
              <a:rPr lang="en-US" altLang="es-MX" smtClean="0"/>
              <a:t>=</a:t>
            </a:r>
            <a:r>
              <a:rPr lang="en-US" altLang="es-MX" i="1" smtClean="0"/>
              <a:t>valor</a:t>
            </a:r>
            <a:endParaRPr lang="en-US" altLang="es-MX"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mtClean="0"/>
              <a:t>Variables de </a:t>
            </a:r>
            <a:r>
              <a:rPr lang="en-US" i="1" smtClean="0"/>
              <a:t>shell</a:t>
            </a:r>
          </a:p>
        </p:txBody>
      </p:sp>
      <p:sp>
        <p:nvSpPr>
          <p:cNvPr id="12291" name="AutoShape 3"/>
          <p:cNvSpPr>
            <a:spLocks noGrp="1" noChangeArrowheads="1"/>
          </p:cNvSpPr>
          <p:nvPr>
            <p:ph type="body" idx="1"/>
          </p:nvPr>
        </p:nvSpPr>
        <p:spPr>
          <a:xfrm>
            <a:off x="476250" y="849313"/>
            <a:ext cx="8193088" cy="5997575"/>
          </a:xfrm>
          <a:noFill/>
        </p:spPr>
        <p:txBody>
          <a:bodyPr/>
          <a:lstStyle/>
          <a:p>
            <a:pPr>
              <a:buFontTx/>
              <a:buNone/>
            </a:pPr>
            <a:r>
              <a:rPr lang="en-US" altLang="es-MX" sz="2000" i="1" smtClean="0"/>
              <a:t>chen[12]&gt;</a:t>
            </a:r>
            <a:r>
              <a:rPr lang="en-US" altLang="es-MX" sz="2000" smtClean="0"/>
              <a:t>set | tail -6</a:t>
            </a:r>
            <a:r>
              <a:rPr lang="en-US" altLang="es-MX" sz="2000" i="1" smtClean="0"/>
              <a:t/>
            </a:r>
            <a:br>
              <a:rPr lang="en-US" altLang="es-MX" sz="2000" i="1" smtClean="0"/>
            </a:br>
            <a:r>
              <a:rPr lang="en-US" altLang="es-MX" sz="2000" i="1" smtClean="0"/>
              <a:t>history 20</a:t>
            </a:r>
            <a:br>
              <a:rPr lang="en-US" altLang="es-MX" sz="2000" i="1" smtClean="0"/>
            </a:br>
            <a:r>
              <a:rPr lang="en-US" altLang="es-MX" sz="2000" i="1" smtClean="0"/>
              <a:t>noclobber   </a:t>
            </a:r>
            <a:br>
              <a:rPr lang="en-US" altLang="es-MX" sz="2000" i="1" smtClean="0"/>
            </a:br>
            <a:r>
              <a:rPr lang="en-US" altLang="es-MX" sz="2000" i="1" smtClean="0"/>
              <a:t>path    (/bin /usr/bin /usr/contrib/bin /usr/local/bin .)</a:t>
            </a:r>
            <a:br>
              <a:rPr lang="en-US" altLang="es-MX" sz="2000" i="1" smtClean="0"/>
            </a:br>
            <a:r>
              <a:rPr lang="en-US" altLang="es-MX" sz="2000" i="1" smtClean="0"/>
              <a:t>prompt  chen[!]&gt;</a:t>
            </a:r>
            <a:br>
              <a:rPr lang="en-US" altLang="es-MX" sz="2000" i="1" smtClean="0"/>
            </a:br>
            <a:r>
              <a:rPr lang="en-US" altLang="es-MX" sz="2000" i="1" smtClean="0"/>
              <a:t>shell   /bin/csh  </a:t>
            </a:r>
            <a:br>
              <a:rPr lang="en-US" altLang="es-MX" sz="2000" i="1" smtClean="0"/>
            </a:br>
            <a:r>
              <a:rPr lang="en-US" altLang="es-MX" sz="2000" i="1" smtClean="0"/>
              <a:t>term    vt220</a:t>
            </a:r>
          </a:p>
          <a:p>
            <a:pPr>
              <a:buFontTx/>
              <a:buNone/>
            </a:pPr>
            <a:r>
              <a:rPr lang="en-US" altLang="es-MX" sz="2000" i="1" smtClean="0"/>
              <a:t>chen[13]&gt;</a:t>
            </a:r>
            <a:r>
              <a:rPr lang="en-US" altLang="es-MX" sz="2000" smtClean="0"/>
              <a:t>set ignoreof</a:t>
            </a:r>
          </a:p>
          <a:p>
            <a:pPr>
              <a:buFontTx/>
              <a:buNone/>
            </a:pPr>
            <a:r>
              <a:rPr lang="en-US" altLang="es-MX" sz="2000" i="1" smtClean="0"/>
              <a:t>chen[14]&gt;</a:t>
            </a:r>
            <a:r>
              <a:rPr lang="en-US" altLang="es-MX" sz="2000" smtClean="0"/>
              <a:t>set prompt=‘csh&gt;‘</a:t>
            </a:r>
          </a:p>
          <a:p>
            <a:pPr>
              <a:buFontTx/>
              <a:buNone/>
            </a:pPr>
            <a:r>
              <a:rPr lang="en-US" altLang="es-MX" sz="2000" i="1" smtClean="0"/>
              <a:t>csh&gt;</a:t>
            </a:r>
            <a:r>
              <a:rPr lang="en-US" altLang="es-MX" sz="2000" smtClean="0"/>
              <a:t>set minombre=‘Pepe’</a:t>
            </a:r>
          </a:p>
          <a:p>
            <a:pPr>
              <a:buFontTx/>
              <a:buNone/>
            </a:pPr>
            <a:r>
              <a:rPr lang="en-US" altLang="es-MX" sz="2000" i="1" smtClean="0"/>
              <a:t>csh&gt;</a:t>
            </a:r>
            <a:r>
              <a:rPr lang="en-US" altLang="es-MX" sz="2000" smtClean="0"/>
              <a:t>set | tail -7</a:t>
            </a:r>
            <a:br>
              <a:rPr lang="en-US" altLang="es-MX" sz="2000" smtClean="0"/>
            </a:br>
            <a:r>
              <a:rPr lang="en-US" altLang="es-MX" sz="2000" i="1" smtClean="0"/>
              <a:t>ignoreeof</a:t>
            </a:r>
            <a:br>
              <a:rPr lang="en-US" altLang="es-MX" sz="2000" i="1" smtClean="0"/>
            </a:br>
            <a:r>
              <a:rPr lang="en-US" altLang="es-MX" sz="2000" i="1" smtClean="0"/>
              <a:t>minombre Pepe</a:t>
            </a:r>
            <a:br>
              <a:rPr lang="en-US" altLang="es-MX" sz="2000" i="1" smtClean="0"/>
            </a:br>
            <a:r>
              <a:rPr lang="en-US" altLang="es-MX" sz="2000" i="1" smtClean="0"/>
              <a:t>noclobber   </a:t>
            </a:r>
            <a:br>
              <a:rPr lang="en-US" altLang="es-MX" sz="2000" i="1" smtClean="0"/>
            </a:br>
            <a:r>
              <a:rPr lang="en-US" altLang="es-MX" sz="2000" i="1" smtClean="0"/>
              <a:t>path    (/bin /usr/bin /usr/contrib/bin /usr/local/bin .)</a:t>
            </a:r>
            <a:br>
              <a:rPr lang="en-US" altLang="es-MX" sz="2000" i="1" smtClean="0"/>
            </a:br>
            <a:r>
              <a:rPr lang="en-US" altLang="es-MX" sz="2000" i="1" smtClean="0"/>
              <a:t>prompt  csh&gt;</a:t>
            </a:r>
            <a:br>
              <a:rPr lang="en-US" altLang="es-MX" sz="2000" i="1" smtClean="0"/>
            </a:br>
            <a:r>
              <a:rPr lang="en-US" altLang="es-MX" sz="2000" i="1" smtClean="0"/>
              <a:t>shell   /bin/csh  </a:t>
            </a:r>
            <a:br>
              <a:rPr lang="en-US" altLang="es-MX" sz="2000" i="1" smtClean="0"/>
            </a:br>
            <a:r>
              <a:rPr lang="en-US" altLang="es-MX" sz="2000" i="1" smtClean="0"/>
              <a:t>term    vt220</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mtClean="0"/>
              <a:t>Variables de entorno predefinidas</a:t>
            </a:r>
          </a:p>
        </p:txBody>
      </p:sp>
      <p:sp>
        <p:nvSpPr>
          <p:cNvPr id="13315" name="AutoShape 3"/>
          <p:cNvSpPr>
            <a:spLocks noGrp="1" noChangeArrowheads="1"/>
          </p:cNvSpPr>
          <p:nvPr>
            <p:ph type="body" idx="1"/>
          </p:nvPr>
        </p:nvSpPr>
        <p:spPr>
          <a:xfrm>
            <a:off x="563563" y="974725"/>
            <a:ext cx="7907337" cy="5313363"/>
          </a:xfrm>
          <a:noFill/>
        </p:spPr>
        <p:txBody>
          <a:bodyPr/>
          <a:lstStyle/>
          <a:p>
            <a:pPr marL="1524000" indent="-1524000">
              <a:lnSpc>
                <a:spcPct val="80000"/>
              </a:lnSpc>
            </a:pPr>
            <a:r>
              <a:rPr lang="en-US" altLang="es-MX" sz="2400" smtClean="0"/>
              <a:t>También conocidas como variables globales o de entorno, mantenidas por el shell para pasar valores entre programas. Por convención tienen nombres en MAYÚSCULAS.</a:t>
            </a:r>
          </a:p>
          <a:p>
            <a:pPr marL="1524000" indent="-1524000">
              <a:buFontTx/>
              <a:buNone/>
            </a:pPr>
            <a:endParaRPr lang="en-US" altLang="es-MX" sz="2200" smtClean="0"/>
          </a:p>
          <a:p>
            <a:pPr marL="1524000" indent="-1524000">
              <a:buFontTx/>
              <a:buNone/>
            </a:pPr>
            <a:r>
              <a:rPr lang="en-US" altLang="es-MX" sz="2200" smtClean="0"/>
              <a:t>EDITOR	Trayectoria del editor de texto</a:t>
            </a:r>
          </a:p>
          <a:p>
            <a:pPr marL="1524000" indent="-1524000">
              <a:buFontTx/>
              <a:buNone/>
            </a:pPr>
            <a:r>
              <a:rPr lang="en-US" altLang="es-MX" sz="2200" smtClean="0"/>
              <a:t>LOGNAME	Nombre del usuario conectado</a:t>
            </a:r>
          </a:p>
          <a:p>
            <a:pPr marL="1524000" indent="-1524000">
              <a:buFontTx/>
              <a:buNone/>
            </a:pPr>
            <a:r>
              <a:rPr lang="en-US" altLang="es-MX" sz="2200" smtClean="0"/>
              <a:t>HOME	Directorio base. </a:t>
            </a:r>
          </a:p>
          <a:p>
            <a:pPr marL="1524000" indent="-1524000">
              <a:buFontTx/>
              <a:buNone/>
            </a:pPr>
            <a:r>
              <a:rPr lang="en-US" altLang="es-MX" sz="2200" smtClean="0"/>
              <a:t>MAIL	Directorio del programa de correo</a:t>
            </a:r>
          </a:p>
          <a:p>
            <a:pPr marL="1524000" indent="-1524000">
              <a:buFontTx/>
              <a:buNone/>
            </a:pPr>
            <a:r>
              <a:rPr lang="en-US" altLang="es-MX" sz="2200" smtClean="0"/>
              <a:t>PATH	Directorios a buscar para hallar un programa ejecutable</a:t>
            </a:r>
          </a:p>
          <a:p>
            <a:pPr marL="1524000" indent="-1524000">
              <a:buFontTx/>
              <a:buNone/>
            </a:pPr>
            <a:r>
              <a:rPr lang="en-US" altLang="es-MX" sz="2200" smtClean="0"/>
              <a:t>MANPATH	Directorios de las páginas del manual en línea</a:t>
            </a:r>
          </a:p>
          <a:p>
            <a:pPr marL="1524000" indent="-1524000">
              <a:buFontTx/>
              <a:buNone/>
            </a:pPr>
            <a:r>
              <a:rPr lang="en-US" altLang="es-MX" sz="2200" smtClean="0"/>
              <a:t>SHELL	Trayectoria del </a:t>
            </a:r>
            <a:r>
              <a:rPr lang="en-US" altLang="es-MX" sz="2200" i="1" smtClean="0"/>
              <a:t>shell</a:t>
            </a:r>
            <a:endParaRPr lang="en-US" altLang="es-MX" sz="2200" smtClean="0"/>
          </a:p>
          <a:p>
            <a:pPr marL="1524000" indent="-1524000">
              <a:buFontTx/>
              <a:buNone/>
            </a:pPr>
            <a:r>
              <a:rPr lang="en-US" altLang="es-MX" sz="2200" smtClean="0"/>
              <a:t>TERM	Tipo de terminal</a:t>
            </a:r>
          </a:p>
          <a:p>
            <a:pPr marL="1524000" indent="-1524000">
              <a:buFontTx/>
              <a:buNone/>
            </a:pPr>
            <a:r>
              <a:rPr lang="en-US" altLang="es-MX" sz="2200" smtClean="0"/>
              <a:t>USER	Nombre del usuario</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body" idx="1"/>
          </p:nvPr>
        </p:nvSpPr>
        <p:spPr>
          <a:xfrm>
            <a:off x="465138" y="1539875"/>
            <a:ext cx="8139112" cy="4737100"/>
          </a:xfrm>
          <a:solidFill>
            <a:schemeClr val="bg1"/>
          </a:solidFill>
        </p:spPr>
        <p:txBody>
          <a:bodyPr/>
          <a:lstStyle/>
          <a:p>
            <a:pPr lvl="1">
              <a:lnSpc>
                <a:spcPct val="80000"/>
              </a:lnSpc>
            </a:pPr>
            <a:endParaRPr lang="en-US" altLang="es-MX" sz="2400" smtClean="0"/>
          </a:p>
          <a:p>
            <a:r>
              <a:rPr lang="en-US" altLang="es-MX" sz="2800" smtClean="0"/>
              <a:t>Despliegue de las variables de entorno</a:t>
            </a:r>
            <a:r>
              <a:rPr lang="en-US" altLang="es-MX" sz="2800" i="1" smtClean="0"/>
              <a:t>:</a:t>
            </a:r>
            <a:endParaRPr lang="en-US" altLang="es-MX" sz="2800" smtClean="0"/>
          </a:p>
          <a:p>
            <a:pPr lvl="2">
              <a:buFontTx/>
              <a:buNone/>
            </a:pPr>
            <a:r>
              <a:rPr lang="en-US" altLang="es-MX" smtClean="0"/>
              <a:t>Incluyendo todas:     setenv</a:t>
            </a:r>
          </a:p>
          <a:p>
            <a:pPr lvl="2">
              <a:buFontTx/>
              <a:buNone/>
            </a:pPr>
            <a:r>
              <a:rPr lang="en-US" altLang="es-MX" smtClean="0"/>
              <a:t>                                  printenv</a:t>
            </a:r>
          </a:p>
          <a:p>
            <a:pPr lvl="2">
              <a:buFontTx/>
              <a:buNone/>
            </a:pPr>
            <a:r>
              <a:rPr lang="en-US" altLang="es-MX" smtClean="0"/>
              <a:t>                                  env</a:t>
            </a:r>
          </a:p>
          <a:p>
            <a:pPr lvl="2">
              <a:buFontTx/>
              <a:buNone/>
            </a:pPr>
            <a:r>
              <a:rPr lang="en-US" altLang="es-MX" smtClean="0"/>
              <a:t>Sólo una:     echo $</a:t>
            </a:r>
            <a:r>
              <a:rPr lang="en-US" altLang="es-MX" i="1" smtClean="0"/>
              <a:t>variable_entorno</a:t>
            </a:r>
            <a:endParaRPr lang="en-US" altLang="es-MX" smtClean="0"/>
          </a:p>
          <a:p>
            <a:pPr lvl="2">
              <a:buFontTx/>
              <a:buNone/>
            </a:pPr>
            <a:r>
              <a:rPr lang="en-US" altLang="es-MX" smtClean="0"/>
              <a:t>                    printenv </a:t>
            </a:r>
            <a:r>
              <a:rPr lang="en-US" altLang="es-MX" i="1" smtClean="0"/>
              <a:t>variable_entorno </a:t>
            </a:r>
            <a:endParaRPr lang="en-US" altLang="es-MX" sz="2000" smtClean="0"/>
          </a:p>
          <a:p>
            <a:pPr>
              <a:lnSpc>
                <a:spcPct val="80000"/>
              </a:lnSpc>
            </a:pPr>
            <a:endParaRPr lang="en-US" altLang="es-MX" sz="2800" smtClean="0"/>
          </a:p>
          <a:p>
            <a:pPr>
              <a:lnSpc>
                <a:spcPct val="80000"/>
              </a:lnSpc>
            </a:pPr>
            <a:r>
              <a:rPr lang="en-US" altLang="es-MX" sz="2800" smtClean="0"/>
              <a:t>Definición y asignación :</a:t>
            </a:r>
          </a:p>
          <a:p>
            <a:pPr>
              <a:lnSpc>
                <a:spcPct val="80000"/>
              </a:lnSpc>
              <a:buFontTx/>
              <a:buNone/>
            </a:pPr>
            <a:r>
              <a:rPr lang="en-US" altLang="es-MX" smtClean="0"/>
              <a:t>			</a:t>
            </a:r>
            <a:r>
              <a:rPr lang="en-US" altLang="es-MX" sz="2800" smtClean="0"/>
              <a:t>setenv </a:t>
            </a:r>
            <a:r>
              <a:rPr lang="en-US" altLang="es-MX" sz="2800" i="1" smtClean="0"/>
              <a:t>variable_entorno  valor</a:t>
            </a:r>
            <a:endParaRPr lang="en-US" altLang="es-MX" smtClean="0"/>
          </a:p>
          <a:p>
            <a:pPr lvl="2">
              <a:lnSpc>
                <a:spcPct val="80000"/>
              </a:lnSpc>
              <a:buFontTx/>
              <a:buNone/>
            </a:pPr>
            <a:endParaRPr lang="en-US" altLang="es-MX" smtClean="0"/>
          </a:p>
        </p:txBody>
      </p:sp>
      <p:sp>
        <p:nvSpPr>
          <p:cNvPr id="61443" name="Rectangle 3"/>
          <p:cNvSpPr>
            <a:spLocks noGrp="1" noChangeArrowheads="1"/>
          </p:cNvSpPr>
          <p:nvPr>
            <p:ph type="title"/>
          </p:nvPr>
        </p:nvSpPr>
        <p:spPr>
          <a:xfrm>
            <a:off x="649288" y="228600"/>
            <a:ext cx="7772400" cy="1143000"/>
          </a:xfrm>
        </p:spPr>
        <p:txBody>
          <a:bodyPr/>
          <a:lstStyle/>
          <a:p>
            <a:pPr>
              <a:defRPr/>
            </a:pPr>
            <a:r>
              <a:rPr lang="en-US" sz="3600" smtClean="0"/>
              <a:t>Variables de entorno</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pPr>
              <a:defRPr/>
            </a:pPr>
            <a:r>
              <a:rPr lang="en-US" smtClean="0"/>
              <a:t>Variables de entorno</a:t>
            </a:r>
          </a:p>
        </p:txBody>
      </p:sp>
      <p:sp>
        <p:nvSpPr>
          <p:cNvPr id="15363" name="AutoShape 1027"/>
          <p:cNvSpPr>
            <a:spLocks noGrp="1" noChangeArrowheads="1"/>
          </p:cNvSpPr>
          <p:nvPr>
            <p:ph type="body" idx="1"/>
          </p:nvPr>
        </p:nvSpPr>
        <p:spPr>
          <a:xfrm>
            <a:off x="476250" y="866775"/>
            <a:ext cx="8193088" cy="6000750"/>
          </a:xfrm>
          <a:noFill/>
        </p:spPr>
        <p:txBody>
          <a:bodyPr/>
          <a:lstStyle/>
          <a:p>
            <a:pPr marL="381000" indent="-381000">
              <a:buFontTx/>
              <a:buNone/>
              <a:tabLst>
                <a:tab pos="3714750" algn="l"/>
              </a:tabLst>
            </a:pPr>
            <a:r>
              <a:rPr lang="en-US" altLang="es-MX" sz="1900" i="1" smtClean="0"/>
              <a:t>chen&gt;</a:t>
            </a:r>
            <a:r>
              <a:rPr lang="en-US" altLang="es-MX" sz="1900" smtClean="0"/>
              <a:t>printenv </a:t>
            </a:r>
            <a:br>
              <a:rPr lang="en-US" altLang="es-MX" sz="1900" smtClean="0"/>
            </a:br>
            <a:r>
              <a:rPr lang="en-US" altLang="es-MX" sz="1900" i="1" smtClean="0"/>
              <a:t>HOME=/users/divcom/jincera PATH=/bin:/usr/bin:/usr/contrib/bin:/usr/local/bin:. </a:t>
            </a:r>
            <a:br>
              <a:rPr lang="en-US" altLang="es-MX" sz="1900" i="1" smtClean="0"/>
            </a:br>
            <a:r>
              <a:rPr lang="en-US" altLang="es-MX" sz="1900" i="1" smtClean="0"/>
              <a:t>LOGNAME=jincera</a:t>
            </a:r>
            <a:br>
              <a:rPr lang="en-US" altLang="es-MX" sz="1900" i="1" smtClean="0"/>
            </a:br>
            <a:r>
              <a:rPr lang="en-US" altLang="es-MX" sz="1900" i="1" smtClean="0"/>
              <a:t>TERM=vt220 </a:t>
            </a:r>
            <a:br>
              <a:rPr lang="en-US" altLang="es-MX" sz="1900" i="1" smtClean="0"/>
            </a:br>
            <a:r>
              <a:rPr lang="en-US" altLang="es-MX" sz="1900" i="1" smtClean="0"/>
              <a:t>SHELL=/bin/csh </a:t>
            </a:r>
            <a:br>
              <a:rPr lang="en-US" altLang="es-MX" sz="1900" i="1" smtClean="0"/>
            </a:br>
            <a:r>
              <a:rPr lang="en-US" altLang="es-MX" sz="1900" i="1" smtClean="0"/>
              <a:t>MAIL=/usr/mail/jincera </a:t>
            </a:r>
            <a:br>
              <a:rPr lang="en-US" altLang="es-MX" sz="1900" i="1" smtClean="0"/>
            </a:br>
            <a:r>
              <a:rPr lang="en-US" altLang="es-MX" sz="1900" i="1" smtClean="0"/>
              <a:t>MANPATH=/usr/man:/usr/contrib/man:/usr/local/man  </a:t>
            </a:r>
          </a:p>
          <a:p>
            <a:pPr marL="381000" indent="-381000">
              <a:buFontTx/>
              <a:buNone/>
              <a:tabLst>
                <a:tab pos="3714750" algn="l"/>
              </a:tabLst>
            </a:pPr>
            <a:r>
              <a:rPr lang="en-US" altLang="es-MX" sz="1900" smtClean="0"/>
              <a:t>chen&gt;setenv TERM vt100</a:t>
            </a:r>
            <a:endParaRPr lang="en-US" altLang="es-MX" sz="1900" i="1" smtClean="0"/>
          </a:p>
          <a:p>
            <a:pPr marL="381000" indent="-381000">
              <a:buFontTx/>
              <a:buNone/>
              <a:tabLst>
                <a:tab pos="3714750" algn="l"/>
              </a:tabLst>
            </a:pPr>
            <a:r>
              <a:rPr lang="en-US" altLang="es-MX" sz="1900" smtClean="0"/>
              <a:t>chen&gt;setenv NOMBRE Pepe</a:t>
            </a:r>
          </a:p>
          <a:p>
            <a:pPr marL="381000" indent="-381000">
              <a:buFontTx/>
              <a:buNone/>
              <a:tabLst>
                <a:tab pos="3714750" algn="l"/>
              </a:tabLst>
            </a:pPr>
            <a:r>
              <a:rPr lang="en-US" altLang="es-MX" sz="1900" i="1" smtClean="0"/>
              <a:t>chen&gt; </a:t>
            </a:r>
            <a:r>
              <a:rPr lang="en-US" altLang="es-MX" sz="1900" smtClean="0"/>
              <a:t>printenv </a:t>
            </a:r>
            <a:br>
              <a:rPr lang="en-US" altLang="es-MX" sz="1900" smtClean="0"/>
            </a:br>
            <a:r>
              <a:rPr lang="en-US" altLang="es-MX" sz="1900" i="1" smtClean="0"/>
              <a:t>HOME=/users/divcom/jincera PATH=/bin:/usr/bin:/usr/contrib/bin:/usr/local/bin:. </a:t>
            </a:r>
            <a:br>
              <a:rPr lang="en-US" altLang="es-MX" sz="1900" i="1" smtClean="0"/>
            </a:br>
            <a:r>
              <a:rPr lang="en-US" altLang="es-MX" sz="1900" i="1" smtClean="0"/>
              <a:t>LOGNAME=jincera</a:t>
            </a:r>
            <a:br>
              <a:rPr lang="en-US" altLang="es-MX" sz="1900" i="1" smtClean="0"/>
            </a:br>
            <a:r>
              <a:rPr lang="en-US" altLang="es-MX" sz="1900" i="1" smtClean="0"/>
              <a:t>TERM=vt100 </a:t>
            </a:r>
            <a:br>
              <a:rPr lang="en-US" altLang="es-MX" sz="1900" i="1" smtClean="0"/>
            </a:br>
            <a:r>
              <a:rPr lang="en-US" altLang="es-MX" sz="1900" i="1" smtClean="0"/>
              <a:t>SHELL=/bin/csh </a:t>
            </a:r>
            <a:br>
              <a:rPr lang="en-US" altLang="es-MX" sz="1900" i="1" smtClean="0"/>
            </a:br>
            <a:r>
              <a:rPr lang="en-US" altLang="es-MX" sz="1900" i="1" smtClean="0"/>
              <a:t>MAIL=/usr/mail/jincera </a:t>
            </a:r>
            <a:br>
              <a:rPr lang="en-US" altLang="es-MX" sz="1900" i="1" smtClean="0"/>
            </a:br>
            <a:r>
              <a:rPr lang="en-US" altLang="es-MX" sz="1900" i="1" smtClean="0"/>
              <a:t>MANPATH=/usr/man:/usr/contrib/man:/usr/local/man  </a:t>
            </a:r>
            <a:br>
              <a:rPr lang="en-US" altLang="es-MX" sz="1900" i="1" smtClean="0"/>
            </a:br>
            <a:r>
              <a:rPr lang="en-US" altLang="es-MX" sz="1900" i="1" smtClean="0"/>
              <a:t>NOMBRE=Pepe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sz="3600" smtClean="0"/>
              <a:t>Prompt de comandos</a:t>
            </a:r>
          </a:p>
        </p:txBody>
      </p:sp>
      <p:sp>
        <p:nvSpPr>
          <p:cNvPr id="16387" name="AutoShape 3"/>
          <p:cNvSpPr>
            <a:spLocks noGrp="1" noChangeArrowheads="1"/>
          </p:cNvSpPr>
          <p:nvPr>
            <p:ph type="body" idx="1"/>
          </p:nvPr>
        </p:nvSpPr>
        <p:spPr>
          <a:xfrm>
            <a:off x="487363" y="1489075"/>
            <a:ext cx="8094662" cy="4638675"/>
          </a:xfrm>
          <a:solidFill>
            <a:schemeClr val="bg1"/>
          </a:solidFill>
        </p:spPr>
        <p:txBody>
          <a:bodyPr/>
          <a:lstStyle/>
          <a:p>
            <a:pPr defTabSz="700088">
              <a:lnSpc>
                <a:spcPct val="90000"/>
              </a:lnSpc>
              <a:buFontTx/>
              <a:buNone/>
              <a:tabLst>
                <a:tab pos="1428750" algn="l"/>
                <a:tab pos="1714500" algn="l"/>
                <a:tab pos="2671763" algn="l"/>
                <a:tab pos="3529013" algn="l"/>
                <a:tab pos="4286250" algn="l"/>
                <a:tab pos="5329238" algn="l"/>
              </a:tabLst>
            </a:pPr>
            <a:r>
              <a:rPr lang="en-US" altLang="es-MX" sz="2800" smtClean="0"/>
              <a:t>Para inicializar el prompt se emplea :</a:t>
            </a:r>
          </a:p>
          <a:p>
            <a:pPr defTabSz="700088">
              <a:lnSpc>
                <a:spcPct val="90000"/>
              </a:lnSpc>
              <a:buFontTx/>
              <a:buNone/>
              <a:tabLst>
                <a:tab pos="1428750" algn="l"/>
                <a:tab pos="1714500" algn="l"/>
                <a:tab pos="2671763" algn="l"/>
                <a:tab pos="3529013" algn="l"/>
                <a:tab pos="4286250" algn="l"/>
                <a:tab pos="5329238" algn="l"/>
              </a:tabLst>
            </a:pPr>
            <a:endParaRPr lang="en-US" altLang="es-MX" sz="2800" smtClean="0"/>
          </a:p>
          <a:p>
            <a:pPr defTabSz="700088">
              <a:lnSpc>
                <a:spcPct val="90000"/>
              </a:lnSpc>
              <a:buFontTx/>
              <a:buNone/>
              <a:tabLst>
                <a:tab pos="1428750" algn="l"/>
                <a:tab pos="1714500" algn="l"/>
                <a:tab pos="2671763" algn="l"/>
                <a:tab pos="3529013" algn="l"/>
                <a:tab pos="4286250" algn="l"/>
                <a:tab pos="5329238" algn="l"/>
              </a:tabLst>
            </a:pPr>
            <a:r>
              <a:rPr lang="en-US" altLang="es-MX" sz="2800" smtClean="0"/>
              <a:t>		set prompt= ‘nombre %’</a:t>
            </a:r>
          </a:p>
          <a:p>
            <a:pPr defTabSz="700088">
              <a:lnSpc>
                <a:spcPct val="90000"/>
              </a:lnSpc>
              <a:buFontTx/>
              <a:buNone/>
              <a:tabLst>
                <a:tab pos="1428750" algn="l"/>
                <a:tab pos="1714500" algn="l"/>
                <a:tab pos="2671763" algn="l"/>
                <a:tab pos="3529013" algn="l"/>
                <a:tab pos="4286250" algn="l"/>
                <a:tab pos="5329238" algn="l"/>
              </a:tabLst>
            </a:pPr>
            <a:endParaRPr lang="en-US" altLang="es-MX" sz="2800" smtClean="0"/>
          </a:p>
          <a:p>
            <a:pPr defTabSz="700088">
              <a:lnSpc>
                <a:spcPct val="90000"/>
              </a:lnSpc>
              <a:buFontTx/>
              <a:buNone/>
              <a:tabLst>
                <a:tab pos="1428750" algn="l"/>
                <a:tab pos="1714500" algn="l"/>
                <a:tab pos="2671763" algn="l"/>
                <a:tab pos="3529013" algn="l"/>
                <a:tab pos="4286250" algn="l"/>
                <a:tab pos="5329238" algn="l"/>
              </a:tabLst>
            </a:pPr>
            <a:r>
              <a:rPr lang="en-US" altLang="es-MX" sz="2800" smtClean="0"/>
              <a:t>Prompts mas comunes :</a:t>
            </a:r>
          </a:p>
          <a:p>
            <a:pPr defTabSz="700088">
              <a:lnSpc>
                <a:spcPct val="90000"/>
              </a:lnSpc>
              <a:buFontTx/>
              <a:buNone/>
              <a:tabLst>
                <a:tab pos="1428750" algn="l"/>
                <a:tab pos="1714500" algn="l"/>
                <a:tab pos="2671763" algn="l"/>
                <a:tab pos="3529013" algn="l"/>
                <a:tab pos="4286250" algn="l"/>
                <a:tab pos="5329238" algn="l"/>
              </a:tabLst>
            </a:pPr>
            <a:endParaRPr lang="en-US" altLang="es-MX" sz="2800" smtClean="0"/>
          </a:p>
          <a:p>
            <a:pPr defTabSz="700088">
              <a:lnSpc>
                <a:spcPct val="90000"/>
              </a:lnSpc>
              <a:buFontTx/>
              <a:buNone/>
              <a:tabLst>
                <a:tab pos="1428750" algn="l"/>
                <a:tab pos="1714500" algn="l"/>
                <a:tab pos="2671763" algn="l"/>
                <a:tab pos="3529013" algn="l"/>
                <a:tab pos="4286250" algn="l"/>
                <a:tab pos="5329238" algn="l"/>
              </a:tabLst>
            </a:pPr>
            <a:r>
              <a:rPr lang="en-US" altLang="es-MX" sz="2800" smtClean="0"/>
              <a:t>		c-shell	%</a:t>
            </a:r>
          </a:p>
          <a:p>
            <a:pPr defTabSz="700088">
              <a:lnSpc>
                <a:spcPct val="90000"/>
              </a:lnSpc>
              <a:buFontTx/>
              <a:buNone/>
              <a:tabLst>
                <a:tab pos="1428750" algn="l"/>
                <a:tab pos="1714500" algn="l"/>
                <a:tab pos="2671763" algn="l"/>
                <a:tab pos="3529013" algn="l"/>
                <a:tab pos="4286250" algn="l"/>
                <a:tab pos="5329238" algn="l"/>
              </a:tabLst>
            </a:pPr>
            <a:r>
              <a:rPr lang="en-US" altLang="es-MX" sz="2800" smtClean="0"/>
              <a:t>		Tcsh	&gt;</a:t>
            </a:r>
          </a:p>
          <a:p>
            <a:pPr defTabSz="700088">
              <a:lnSpc>
                <a:spcPct val="90000"/>
              </a:lnSpc>
              <a:buFontTx/>
              <a:buNone/>
              <a:tabLst>
                <a:tab pos="1428750" algn="l"/>
                <a:tab pos="1714500" algn="l"/>
                <a:tab pos="2671763" algn="l"/>
                <a:tab pos="3529013" algn="l"/>
                <a:tab pos="4286250" algn="l"/>
                <a:tab pos="5329238" algn="l"/>
              </a:tabLst>
            </a:pPr>
            <a:r>
              <a:rPr lang="en-US" altLang="es-MX" sz="2800" smtClean="0"/>
              <a:t>		Bourne	$</a:t>
            </a:r>
          </a:p>
          <a:p>
            <a:pPr defTabSz="700088">
              <a:lnSpc>
                <a:spcPct val="90000"/>
              </a:lnSpc>
              <a:buFontTx/>
              <a:buNone/>
              <a:tabLst>
                <a:tab pos="1428750" algn="l"/>
                <a:tab pos="1714500" algn="l"/>
                <a:tab pos="2671763" algn="l"/>
                <a:tab pos="3529013" algn="l"/>
                <a:tab pos="4286250" algn="l"/>
                <a:tab pos="5329238" algn="l"/>
              </a:tabLst>
            </a:pPr>
            <a:r>
              <a:rPr lang="en-US" altLang="es-MX" sz="2800" smtClean="0"/>
              <a:t>		Bash	bash$</a:t>
            </a:r>
          </a:p>
          <a:p>
            <a:pPr defTabSz="700088">
              <a:lnSpc>
                <a:spcPct val="90000"/>
              </a:lnSpc>
              <a:buFontTx/>
              <a:buNone/>
              <a:tabLst>
                <a:tab pos="1428750" algn="l"/>
                <a:tab pos="1714500" algn="l"/>
                <a:tab pos="2671763" algn="l"/>
                <a:tab pos="3529013" algn="l"/>
                <a:tab pos="4286250" algn="l"/>
                <a:tab pos="5329238" algn="l"/>
              </a:tabLst>
            </a:pPr>
            <a:r>
              <a:rPr lang="en-US" altLang="es-MX" sz="2800" smtClean="0"/>
              <a:t>		Zsh	hostname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0"/>
          <p:cNvSpPr>
            <a:spLocks noGrp="1" noChangeArrowheads="1"/>
          </p:cNvSpPr>
          <p:nvPr>
            <p:ph type="title"/>
          </p:nvPr>
        </p:nvSpPr>
        <p:spPr>
          <a:xfrm>
            <a:off x="685800" y="152400"/>
            <a:ext cx="7772400" cy="1143000"/>
          </a:xfrm>
        </p:spPr>
        <p:txBody>
          <a:bodyPr/>
          <a:lstStyle/>
          <a:p>
            <a:pPr>
              <a:defRPr/>
            </a:pPr>
            <a:r>
              <a:rPr lang="en-US" sz="3600" smtClean="0"/>
              <a:t>Trayectoria de búsqueda</a:t>
            </a:r>
          </a:p>
        </p:txBody>
      </p:sp>
      <p:sp>
        <p:nvSpPr>
          <p:cNvPr id="17411" name="AutoShape 2051"/>
          <p:cNvSpPr>
            <a:spLocks noGrp="1" noChangeArrowheads="1"/>
          </p:cNvSpPr>
          <p:nvPr>
            <p:ph type="body" idx="1"/>
          </p:nvPr>
        </p:nvSpPr>
        <p:spPr>
          <a:xfrm>
            <a:off x="415925" y="1576388"/>
            <a:ext cx="8240713" cy="4692650"/>
          </a:xfrm>
          <a:solidFill>
            <a:schemeClr val="bg1"/>
          </a:solidFill>
          <a:ln w="12700" cap="flat">
            <a:solidFill>
              <a:schemeClr val="bg1"/>
            </a:solidFill>
            <a:round/>
            <a:headEnd/>
            <a:tailEnd/>
          </a:ln>
        </p:spPr>
        <p:txBody>
          <a:bodyPr/>
          <a:lstStyle/>
          <a:p>
            <a:pPr>
              <a:buFontTx/>
              <a:buNone/>
            </a:pPr>
            <a:r>
              <a:rPr lang="en-US" altLang="es-MX" sz="2800" smtClean="0"/>
              <a:t>	La variable path indica al shell dónde buscar por programas</a:t>
            </a:r>
          </a:p>
          <a:p>
            <a:pPr>
              <a:buFontTx/>
              <a:buNone/>
            </a:pPr>
            <a:endParaRPr lang="en-US" altLang="es-MX" sz="2800" smtClean="0"/>
          </a:p>
          <a:p>
            <a:pPr>
              <a:buFontTx/>
              <a:buNone/>
            </a:pPr>
            <a:r>
              <a:rPr lang="en-US" altLang="es-MX" sz="2800" smtClean="0"/>
              <a:t>	</a:t>
            </a:r>
            <a:r>
              <a:rPr lang="en-US" altLang="es-MX" sz="2400" smtClean="0"/>
              <a:t>set path=( .  /usr/local/bin  /usr/ucb  /bin /usr/bin   ~/bin)</a:t>
            </a:r>
          </a:p>
          <a:p>
            <a:pPr>
              <a:buFontTx/>
              <a:buNone/>
            </a:pPr>
            <a:endParaRPr lang="en-US" altLang="es-MX" sz="2400" smtClean="0"/>
          </a:p>
          <a:p>
            <a:pPr>
              <a:buFontTx/>
              <a:buNone/>
            </a:pPr>
            <a:endParaRPr lang="en-US" altLang="es-MX" sz="2400" smtClean="0"/>
          </a:p>
          <a:p>
            <a:pPr>
              <a:buFontTx/>
              <a:buNone/>
            </a:pPr>
            <a:r>
              <a:rPr lang="en-US" altLang="es-MX" sz="2400" smtClean="0"/>
              <a:t>		       directorio             University of            Directorio</a:t>
            </a:r>
          </a:p>
          <a:p>
            <a:pPr>
              <a:buFontTx/>
              <a:buNone/>
            </a:pPr>
            <a:r>
              <a:rPr lang="en-US" altLang="es-MX" sz="2400" smtClean="0"/>
              <a:t>                    actual                  California at               hogar</a:t>
            </a:r>
          </a:p>
          <a:p>
            <a:pPr>
              <a:buFontTx/>
              <a:buNone/>
            </a:pPr>
            <a:r>
              <a:rPr lang="en-US" altLang="es-MX" sz="2400" smtClean="0"/>
              <a:t>                                                Berkeley</a:t>
            </a:r>
          </a:p>
          <a:p>
            <a:pPr>
              <a:buFontTx/>
              <a:buNone/>
            </a:pPr>
            <a:endParaRPr lang="en-US" altLang="es-MX" sz="2400" smtClean="0"/>
          </a:p>
          <a:p>
            <a:pPr>
              <a:buFontTx/>
              <a:buNone/>
            </a:pPr>
            <a:r>
              <a:rPr lang="en-US" altLang="es-MX" sz="2400" smtClean="0"/>
              <a:t>El shell copia el valor de path a PATH</a:t>
            </a:r>
          </a:p>
        </p:txBody>
      </p:sp>
      <p:sp>
        <p:nvSpPr>
          <p:cNvPr id="17412" name="Line 2052"/>
          <p:cNvSpPr>
            <a:spLocks noChangeShapeType="1"/>
          </p:cNvSpPr>
          <p:nvPr/>
        </p:nvSpPr>
        <p:spPr bwMode="auto">
          <a:xfrm flipH="1" flipV="1">
            <a:off x="2565400" y="3651250"/>
            <a:ext cx="260350" cy="565150"/>
          </a:xfrm>
          <a:prstGeom prst="line">
            <a:avLst/>
          </a:prstGeom>
          <a:noFill/>
          <a:ln w="127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7413" name="Line 2053"/>
          <p:cNvSpPr>
            <a:spLocks noChangeShapeType="1"/>
          </p:cNvSpPr>
          <p:nvPr/>
        </p:nvSpPr>
        <p:spPr bwMode="auto">
          <a:xfrm flipV="1">
            <a:off x="5162550" y="3479800"/>
            <a:ext cx="0" cy="755650"/>
          </a:xfrm>
          <a:prstGeom prst="line">
            <a:avLst/>
          </a:prstGeom>
          <a:noFill/>
          <a:ln w="127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7414" name="Line 2054"/>
          <p:cNvSpPr>
            <a:spLocks noChangeShapeType="1"/>
          </p:cNvSpPr>
          <p:nvPr/>
        </p:nvSpPr>
        <p:spPr bwMode="auto">
          <a:xfrm flipV="1">
            <a:off x="7239000" y="3498850"/>
            <a:ext cx="101600" cy="641350"/>
          </a:xfrm>
          <a:prstGeom prst="line">
            <a:avLst/>
          </a:prstGeom>
          <a:noFill/>
          <a:ln w="127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a:xfrm>
            <a:off x="603250" y="152400"/>
            <a:ext cx="7772400" cy="1143000"/>
          </a:xfrm>
        </p:spPr>
        <p:txBody>
          <a:bodyPr/>
          <a:lstStyle/>
          <a:p>
            <a:pPr>
              <a:defRPr/>
            </a:pPr>
            <a:r>
              <a:rPr lang="en-US" sz="3600" dirty="0" smtClean="0"/>
              <a:t>Alias</a:t>
            </a:r>
          </a:p>
        </p:txBody>
      </p:sp>
      <p:sp>
        <p:nvSpPr>
          <p:cNvPr id="18435" name="AutoShape 1027"/>
          <p:cNvSpPr>
            <a:spLocks noGrp="1" noChangeArrowheads="1"/>
          </p:cNvSpPr>
          <p:nvPr>
            <p:ph type="body" idx="1"/>
          </p:nvPr>
        </p:nvSpPr>
        <p:spPr>
          <a:xfrm>
            <a:off x="982663" y="1554163"/>
            <a:ext cx="7080250" cy="4538662"/>
          </a:xfrm>
          <a:solidFill>
            <a:schemeClr val="bg1"/>
          </a:solidFill>
        </p:spPr>
        <p:txBody>
          <a:bodyPr/>
          <a:lstStyle/>
          <a:p>
            <a:pPr>
              <a:lnSpc>
                <a:spcPct val="80000"/>
              </a:lnSpc>
            </a:pPr>
            <a:r>
              <a:rPr lang="en-US" altLang="es-MX" sz="2800" smtClean="0"/>
              <a:t>Un alias es el nombre dado a un comando o lista de comandos</a:t>
            </a:r>
          </a:p>
          <a:p>
            <a:pPr>
              <a:lnSpc>
                <a:spcPct val="80000"/>
              </a:lnSpc>
              <a:buFontTx/>
              <a:buNone/>
            </a:pPr>
            <a:endParaRPr lang="en-US" altLang="es-MX" sz="2800" smtClean="0"/>
          </a:p>
          <a:p>
            <a:pPr>
              <a:lnSpc>
                <a:spcPct val="80000"/>
              </a:lnSpc>
              <a:buFontTx/>
              <a:buNone/>
            </a:pPr>
            <a:r>
              <a:rPr lang="en-US" altLang="es-MX" sz="2800" smtClean="0"/>
              <a:t>		alias [nombre [comando]]</a:t>
            </a:r>
          </a:p>
          <a:p>
            <a:pPr>
              <a:lnSpc>
                <a:spcPct val="80000"/>
              </a:lnSpc>
            </a:pPr>
            <a:r>
              <a:rPr lang="en-US" altLang="es-MX" sz="2800" smtClean="0"/>
              <a:t>Ejemplos:</a:t>
            </a:r>
          </a:p>
          <a:p>
            <a:pPr>
              <a:lnSpc>
                <a:spcPct val="80000"/>
              </a:lnSpc>
              <a:buFontTx/>
              <a:buNone/>
            </a:pPr>
            <a:r>
              <a:rPr lang="en-US" altLang="es-MX" sz="2800" smtClean="0"/>
              <a:t>			alias    </a:t>
            </a:r>
            <a:r>
              <a:rPr lang="en-US" altLang="es-MX" sz="2800" i="1" smtClean="0"/>
              <a:t>despliega todos los alias</a:t>
            </a:r>
            <a:r>
              <a:rPr lang="en-US" altLang="es-MX" sz="2800" smtClean="0"/>
              <a:t> </a:t>
            </a:r>
          </a:p>
          <a:p>
            <a:pPr>
              <a:lnSpc>
                <a:spcPct val="80000"/>
              </a:lnSpc>
              <a:buFontTx/>
              <a:buNone/>
            </a:pPr>
            <a:r>
              <a:rPr lang="en-US" altLang="es-MX" sz="2800" smtClean="0"/>
              <a:t>                     alias	lt	‘ls -l temp*’</a:t>
            </a:r>
          </a:p>
          <a:p>
            <a:pPr>
              <a:lnSpc>
                <a:spcPct val="80000"/>
              </a:lnSpc>
              <a:buFontTx/>
              <a:buNone/>
            </a:pPr>
            <a:r>
              <a:rPr lang="en-US" altLang="es-MX" sz="2800" smtClean="0"/>
              <a:t>			alias	info	‘date ; who’</a:t>
            </a:r>
          </a:p>
          <a:p>
            <a:pPr>
              <a:lnSpc>
                <a:spcPct val="80000"/>
              </a:lnSpc>
              <a:buFontTx/>
              <a:buNone/>
            </a:pPr>
            <a:r>
              <a:rPr lang="en-US" altLang="es-MX" sz="2800" smtClean="0"/>
              <a:t>			alias	a	alias</a:t>
            </a:r>
          </a:p>
          <a:p>
            <a:pPr>
              <a:lnSpc>
                <a:spcPct val="80000"/>
              </a:lnSpc>
              <a:buFontTx/>
              <a:buNone/>
            </a:pPr>
            <a:r>
              <a:rPr lang="en-US" altLang="es-MX" sz="2800" smtClean="0"/>
              <a:t>			alias	h	history</a:t>
            </a:r>
            <a:endParaRPr lang="en-US" altLang="es-MX" smtClean="0"/>
          </a:p>
          <a:p>
            <a:pPr>
              <a:lnSpc>
                <a:spcPct val="80000"/>
              </a:lnSpc>
              <a:buFontTx/>
              <a:buNone/>
            </a:pPr>
            <a:r>
              <a:rPr lang="en-US" altLang="es-MX" sz="2800" smtClean="0"/>
              <a:t>			alias		nombre_alias</a:t>
            </a:r>
          </a:p>
          <a:p>
            <a:pPr>
              <a:lnSpc>
                <a:spcPct val="80000"/>
              </a:lnSpc>
              <a:buFontTx/>
              <a:buNone/>
            </a:pPr>
            <a:r>
              <a:rPr lang="en-US" altLang="es-MX" sz="2800" smtClean="0"/>
              <a:t>			unalias	nombre_alias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4538" y="0"/>
            <a:ext cx="7772400" cy="1143000"/>
          </a:xfrm>
        </p:spPr>
        <p:txBody>
          <a:bodyPr/>
          <a:lstStyle/>
          <a:p>
            <a:pPr>
              <a:defRPr/>
            </a:pPr>
            <a:r>
              <a:rPr lang="en-US" smtClean="0"/>
              <a:t>Repetición de comandos con </a:t>
            </a:r>
            <a:r>
              <a:rPr lang="en-US" i="1" smtClean="0"/>
              <a:t>history</a:t>
            </a:r>
          </a:p>
        </p:txBody>
      </p:sp>
      <p:sp>
        <p:nvSpPr>
          <p:cNvPr id="19459" name="AutoShape 3"/>
          <p:cNvSpPr>
            <a:spLocks noGrp="1" noChangeArrowheads="1"/>
          </p:cNvSpPr>
          <p:nvPr>
            <p:ph type="body" idx="1"/>
          </p:nvPr>
        </p:nvSpPr>
        <p:spPr>
          <a:xfrm>
            <a:off x="544513" y="965200"/>
            <a:ext cx="8170862" cy="5689600"/>
          </a:xfrm>
          <a:noFill/>
        </p:spPr>
        <p:txBody>
          <a:bodyPr/>
          <a:lstStyle/>
          <a:p>
            <a:pPr>
              <a:buFontTx/>
              <a:buNone/>
            </a:pPr>
            <a:r>
              <a:rPr lang="en-US" altLang="es-MX" sz="1900" i="1" smtClean="0"/>
              <a:t>chen&gt;</a:t>
            </a:r>
            <a:r>
              <a:rPr lang="en-US" altLang="es-MX" sz="1900" smtClean="0"/>
              <a:t>history</a:t>
            </a:r>
            <a:br>
              <a:rPr lang="en-US" altLang="es-MX" sz="1900" smtClean="0"/>
            </a:br>
            <a:r>
              <a:rPr lang="en-US" altLang="es-MX" sz="1900" smtClean="0"/>
              <a:t>17 </a:t>
            </a:r>
            <a:r>
              <a:rPr lang="en-US" altLang="es-MX" sz="1900" i="1" smtClean="0"/>
              <a:t>ls 	</a:t>
            </a:r>
            <a:br>
              <a:rPr lang="en-US" altLang="es-MX" sz="1900" i="1" smtClean="0"/>
            </a:br>
            <a:r>
              <a:rPr lang="en-US" altLang="es-MX" sz="1900" i="1" smtClean="0"/>
              <a:t>18 pwd</a:t>
            </a:r>
            <a:br>
              <a:rPr lang="en-US" altLang="es-MX" sz="1900" i="1" smtClean="0"/>
            </a:br>
            <a:r>
              <a:rPr lang="en-US" altLang="es-MX" sz="1900" i="1" smtClean="0"/>
              <a:t>19 cat f1.c f2.c &gt;proy.c</a:t>
            </a:r>
            <a:br>
              <a:rPr lang="en-US" altLang="es-MX" sz="1900" i="1" smtClean="0"/>
            </a:br>
            <a:r>
              <a:rPr lang="en-US" altLang="es-MX" sz="1900" i="1" smtClean="0"/>
              <a:t>20 cc -c proy.c</a:t>
            </a:r>
            <a:br>
              <a:rPr lang="en-US" altLang="es-MX" sz="1900" i="1" smtClean="0"/>
            </a:br>
            <a:r>
              <a:rPr lang="en-US" altLang="es-MX" sz="1900" i="1" smtClean="0"/>
              <a:t>21 (cd /; pwd); pwd</a:t>
            </a:r>
            <a:br>
              <a:rPr lang="en-US" altLang="es-MX" sz="1900" i="1" smtClean="0"/>
            </a:br>
            <a:r>
              <a:rPr lang="en-US" altLang="es-MX" sz="1900" i="1" smtClean="0"/>
              <a:t>22 cat memo</a:t>
            </a:r>
            <a:br>
              <a:rPr lang="en-US" altLang="es-MX" sz="1900" i="1" smtClean="0"/>
            </a:br>
            <a:r>
              <a:rPr lang="en-US" altLang="es-MX" sz="1900" i="1" smtClean="0"/>
              <a:t>23 history</a:t>
            </a:r>
          </a:p>
          <a:p>
            <a:pPr>
              <a:buFontTx/>
              <a:buNone/>
            </a:pPr>
            <a:r>
              <a:rPr lang="en-US" altLang="es-MX" sz="1900" i="1" smtClean="0"/>
              <a:t>chen&gt;</a:t>
            </a:r>
            <a:r>
              <a:rPr lang="en-US" altLang="es-MX" sz="1900" smtClean="0"/>
              <a:t>!-1</a:t>
            </a:r>
            <a:br>
              <a:rPr lang="en-US" altLang="es-MX" sz="1900" smtClean="0"/>
            </a:br>
            <a:r>
              <a:rPr lang="en-US" altLang="es-MX" sz="1900" i="1" smtClean="0"/>
              <a:t>chen&gt;cat memo</a:t>
            </a:r>
          </a:p>
          <a:p>
            <a:pPr>
              <a:buFontTx/>
              <a:buNone/>
            </a:pPr>
            <a:r>
              <a:rPr lang="en-US" altLang="es-MX" sz="1900" i="1" smtClean="0"/>
              <a:t>chen&gt;</a:t>
            </a:r>
            <a:r>
              <a:rPr lang="en-US" altLang="es-MX" sz="1900" smtClean="0"/>
              <a:t>!!</a:t>
            </a:r>
            <a:br>
              <a:rPr lang="en-US" altLang="es-MX" sz="1900" smtClean="0"/>
            </a:br>
            <a:r>
              <a:rPr lang="en-US" altLang="es-MX" sz="1900" i="1" smtClean="0"/>
              <a:t>chen&gt;cat memo </a:t>
            </a:r>
          </a:p>
          <a:p>
            <a:pPr>
              <a:buFontTx/>
              <a:buNone/>
            </a:pPr>
            <a:r>
              <a:rPr lang="en-US" altLang="es-MX" sz="1900" i="1" smtClean="0"/>
              <a:t>chen&gt;</a:t>
            </a:r>
            <a:r>
              <a:rPr lang="en-US" altLang="es-MX" sz="1900" smtClean="0"/>
              <a:t>!20</a:t>
            </a:r>
            <a:br>
              <a:rPr lang="en-US" altLang="es-MX" sz="1900" smtClean="0"/>
            </a:br>
            <a:r>
              <a:rPr lang="en-US" altLang="es-MX" sz="1900" i="1" smtClean="0"/>
              <a:t>chen&gt;cc -c proy.c</a:t>
            </a:r>
          </a:p>
          <a:p>
            <a:pPr>
              <a:buFontTx/>
              <a:buNone/>
            </a:pPr>
            <a:r>
              <a:rPr lang="en-US" altLang="es-MX" sz="1900" i="1" smtClean="0"/>
              <a:t>chen&gt;</a:t>
            </a:r>
            <a:r>
              <a:rPr lang="en-US" altLang="es-MX" sz="1900" smtClean="0"/>
              <a:t>!?pw?</a:t>
            </a:r>
            <a:br>
              <a:rPr lang="en-US" altLang="es-MX" sz="1900" smtClean="0"/>
            </a:br>
            <a:r>
              <a:rPr lang="en-US" altLang="es-MX" sz="1900" i="1" smtClean="0"/>
              <a:t>chen&gt; (cd /; pwd); pwd</a:t>
            </a:r>
          </a:p>
          <a:p>
            <a:pPr>
              <a:buFontTx/>
              <a:buNone/>
            </a:pPr>
            <a:r>
              <a:rPr lang="en-US" altLang="es-MX" sz="1900" i="1" smtClean="0"/>
              <a:t>chen&gt;</a:t>
            </a:r>
            <a:r>
              <a:rPr lang="en-US" altLang="es-MX" sz="1900" smtClean="0"/>
              <a:t>!pw</a:t>
            </a:r>
            <a:br>
              <a:rPr lang="en-US" altLang="es-MX" sz="1900" smtClean="0"/>
            </a:br>
            <a:r>
              <a:rPr lang="en-US" altLang="es-MX" sz="1900" i="1" smtClean="0"/>
              <a:t>chen&gt; pwd</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pPr>
              <a:defRPr/>
            </a:pPr>
            <a:r>
              <a:rPr lang="en-US" smtClean="0"/>
              <a:t>Sustitución de comandos con </a:t>
            </a:r>
            <a:r>
              <a:rPr lang="en-US" i="1" smtClean="0"/>
              <a:t>history</a:t>
            </a:r>
          </a:p>
        </p:txBody>
      </p:sp>
      <p:sp>
        <p:nvSpPr>
          <p:cNvPr id="20483" name="AutoShape 1027"/>
          <p:cNvSpPr>
            <a:spLocks noGrp="1" noChangeArrowheads="1"/>
          </p:cNvSpPr>
          <p:nvPr>
            <p:ph type="body" idx="1"/>
          </p:nvPr>
        </p:nvSpPr>
        <p:spPr>
          <a:xfrm>
            <a:off x="533400" y="1335088"/>
            <a:ext cx="8078788" cy="4416425"/>
          </a:xfrm>
          <a:noFill/>
        </p:spPr>
        <p:txBody>
          <a:bodyPr/>
          <a:lstStyle/>
          <a:p>
            <a:pPr>
              <a:buFontTx/>
              <a:buNone/>
            </a:pPr>
            <a:r>
              <a:rPr lang="en-US" altLang="es-MX" sz="2200" i="1" smtClean="0"/>
              <a:t>chen&gt;</a:t>
            </a:r>
            <a:r>
              <a:rPr lang="en-US" altLang="es-MX" sz="2200" smtClean="0"/>
              <a:t>history 3</a:t>
            </a:r>
            <a:br>
              <a:rPr lang="en-US" altLang="es-MX" sz="2200" smtClean="0"/>
            </a:br>
            <a:r>
              <a:rPr lang="en-US" altLang="es-MX" sz="2200" smtClean="0"/>
              <a:t>32 </a:t>
            </a:r>
            <a:r>
              <a:rPr lang="en-US" altLang="es-MX" sz="2200" i="1" smtClean="0"/>
              <a:t>ls 	-Rl /users/pub/mod1/sesion3</a:t>
            </a:r>
            <a:br>
              <a:rPr lang="en-US" altLang="es-MX" sz="2200" i="1" smtClean="0"/>
            </a:br>
            <a:r>
              <a:rPr lang="en-US" altLang="es-MX" sz="2200" i="1" smtClean="0"/>
              <a:t>33 mkdir mod2 mod2/sesion1 mod3</a:t>
            </a:r>
            <a:br>
              <a:rPr lang="en-US" altLang="es-MX" sz="2200" i="1" smtClean="0"/>
            </a:br>
            <a:r>
              <a:rPr lang="en-US" altLang="es-MX" sz="2200" i="1" smtClean="0"/>
              <a:t>34 history 3</a:t>
            </a:r>
          </a:p>
          <a:p>
            <a:pPr>
              <a:buFontTx/>
              <a:buNone/>
            </a:pPr>
            <a:r>
              <a:rPr lang="en-US" altLang="es-MX" sz="2200" i="1" smtClean="0"/>
              <a:t>chen&gt;</a:t>
            </a:r>
            <a:r>
              <a:rPr lang="en-US" altLang="es-MX" sz="2200" smtClean="0"/>
              <a:t>cp -r !32:$ mod1/sesion3</a:t>
            </a:r>
            <a:br>
              <a:rPr lang="en-US" altLang="es-MX" sz="2200" smtClean="0"/>
            </a:br>
            <a:r>
              <a:rPr lang="en-US" altLang="es-MX" sz="2200" i="1" smtClean="0"/>
              <a:t>cp -r /users/pub/mod1/sesion3  mod1/sesion3</a:t>
            </a:r>
            <a:endParaRPr lang="en-US" altLang="es-MX" sz="2200" smtClean="0"/>
          </a:p>
          <a:p>
            <a:pPr>
              <a:buFontTx/>
              <a:buNone/>
            </a:pPr>
            <a:r>
              <a:rPr lang="en-US" altLang="es-MX" sz="2200" i="1" smtClean="0"/>
              <a:t>chen&gt;</a:t>
            </a:r>
            <a:r>
              <a:rPr lang="en-US" altLang="es-MX" sz="2200" smtClean="0"/>
              <a:t>!33:0 !33:2/Ejercicios mod4</a:t>
            </a:r>
            <a:br>
              <a:rPr lang="en-US" altLang="es-MX" sz="2200" smtClean="0"/>
            </a:br>
            <a:r>
              <a:rPr lang="en-US" altLang="es-MX" sz="2200" i="1" smtClean="0"/>
              <a:t>mkdir mod2/sesion1/Ejercicios mod4</a:t>
            </a:r>
          </a:p>
          <a:p>
            <a:pPr>
              <a:buFontTx/>
              <a:buNone/>
            </a:pPr>
            <a:r>
              <a:rPr lang="en-US" altLang="es-MX" sz="2200" i="1" smtClean="0"/>
              <a:t>chen&gt;</a:t>
            </a:r>
            <a:r>
              <a:rPr lang="en-US" altLang="es-MX" sz="2200" smtClean="0"/>
              <a:t>ls mdo*</a:t>
            </a:r>
          </a:p>
          <a:p>
            <a:pPr>
              <a:buFontTx/>
              <a:buNone/>
            </a:pPr>
            <a:r>
              <a:rPr lang="en-US" altLang="es-MX" sz="2200" i="1" smtClean="0"/>
              <a:t>chen&gt;^mdo^mod</a:t>
            </a:r>
            <a:br>
              <a:rPr lang="en-US" altLang="es-MX" sz="2200" i="1" smtClean="0"/>
            </a:br>
            <a:r>
              <a:rPr lang="en-US" altLang="es-MX" sz="2200" i="1" smtClean="0"/>
              <a:t>ls mod*</a:t>
            </a:r>
            <a:br>
              <a:rPr lang="en-US" altLang="es-MX" sz="2200" i="1" smtClean="0"/>
            </a:br>
            <a:r>
              <a:rPr lang="en-US" altLang="es-MX" sz="2200" i="1" smtClean="0"/>
              <a:t>mod1  mod2 mod3 mod4</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smtClean="0"/>
              <a:t>Tipos de </a:t>
            </a:r>
            <a:r>
              <a:rPr lang="en-US" i="1" smtClean="0"/>
              <a:t>shell</a:t>
            </a:r>
          </a:p>
        </p:txBody>
      </p:sp>
      <p:sp>
        <p:nvSpPr>
          <p:cNvPr id="3075" name="AutoShape 3"/>
          <p:cNvSpPr>
            <a:spLocks noGrp="1" noChangeArrowheads="1"/>
          </p:cNvSpPr>
          <p:nvPr>
            <p:ph type="body" idx="1"/>
          </p:nvPr>
        </p:nvSpPr>
        <p:spPr>
          <a:xfrm>
            <a:off x="539750" y="1925638"/>
            <a:ext cx="8066088" cy="4225925"/>
          </a:xfrm>
          <a:noFill/>
        </p:spPr>
        <p:txBody>
          <a:bodyPr/>
          <a:lstStyle/>
          <a:p>
            <a:pPr defTabSz="1314450">
              <a:tabLst>
                <a:tab pos="3905250" algn="l"/>
              </a:tabLst>
            </a:pPr>
            <a:r>
              <a:rPr lang="en-US" altLang="es-MX" smtClean="0"/>
              <a:t>Bourne shell	</a:t>
            </a:r>
            <a:r>
              <a:rPr lang="en-US" altLang="es-MX" i="1" smtClean="0"/>
              <a:t>sh,bsh      $</a:t>
            </a:r>
            <a:endParaRPr lang="en-US" altLang="es-MX" smtClean="0"/>
          </a:p>
          <a:p>
            <a:pPr defTabSz="1314450">
              <a:tabLst>
                <a:tab pos="3905250" algn="l"/>
              </a:tabLst>
            </a:pPr>
            <a:r>
              <a:rPr lang="en-US" altLang="es-MX" smtClean="0"/>
              <a:t>Korn shell 	</a:t>
            </a:r>
            <a:r>
              <a:rPr lang="en-US" altLang="es-MX" i="1" smtClean="0"/>
              <a:t>ksh           $</a:t>
            </a:r>
            <a:endParaRPr lang="en-US" altLang="es-MX" smtClean="0"/>
          </a:p>
          <a:p>
            <a:pPr defTabSz="1314450">
              <a:tabLst>
                <a:tab pos="3905250" algn="l"/>
              </a:tabLst>
            </a:pPr>
            <a:r>
              <a:rPr lang="en-US" altLang="es-MX" smtClean="0"/>
              <a:t>Bourne again shell 	</a:t>
            </a:r>
            <a:r>
              <a:rPr lang="en-US" altLang="es-MX" i="1" smtClean="0"/>
              <a:t>bash         bash$</a:t>
            </a:r>
            <a:endParaRPr lang="en-US" altLang="es-MX" smtClean="0"/>
          </a:p>
          <a:p>
            <a:pPr defTabSz="1314450">
              <a:tabLst>
                <a:tab pos="3905250" algn="l"/>
              </a:tabLst>
            </a:pPr>
            <a:r>
              <a:rPr lang="en-US" altLang="es-MX" smtClean="0"/>
              <a:t>Z shell 	</a:t>
            </a:r>
            <a:r>
              <a:rPr lang="en-US" altLang="es-MX" i="1" smtClean="0"/>
              <a:t>zsh           host%</a:t>
            </a:r>
            <a:r>
              <a:rPr lang="en-US" altLang="es-MX" smtClean="0"/>
              <a:t/>
            </a:r>
            <a:br>
              <a:rPr lang="en-US" altLang="es-MX" smtClean="0"/>
            </a:br>
            <a:r>
              <a:rPr lang="en-US" altLang="es-MX" smtClean="0"/>
              <a:t>  </a:t>
            </a:r>
          </a:p>
          <a:p>
            <a:pPr defTabSz="1314450">
              <a:tabLst>
                <a:tab pos="3905250" algn="l"/>
              </a:tabLst>
            </a:pPr>
            <a:r>
              <a:rPr lang="en-US" altLang="es-MX" smtClean="0"/>
              <a:t>C shell 	</a:t>
            </a:r>
            <a:r>
              <a:rPr lang="en-US" altLang="es-MX" i="1" smtClean="0"/>
              <a:t>csh           %</a:t>
            </a:r>
            <a:endParaRPr lang="en-US" altLang="es-MX" smtClean="0"/>
          </a:p>
          <a:p>
            <a:pPr defTabSz="1314450">
              <a:tabLst>
                <a:tab pos="3905250" algn="l"/>
              </a:tabLst>
            </a:pPr>
            <a:r>
              <a:rPr lang="en-US" altLang="es-MX" smtClean="0"/>
              <a:t>Tc shell	</a:t>
            </a:r>
            <a:r>
              <a:rPr lang="en-US" altLang="es-MX" i="1" smtClean="0"/>
              <a:t>tcsh          &gt;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smtClean="0"/>
              <a:t>Sintaxis de entrada</a:t>
            </a:r>
          </a:p>
        </p:txBody>
      </p:sp>
      <p:sp>
        <p:nvSpPr>
          <p:cNvPr id="21507" name="AutoShape 3"/>
          <p:cNvSpPr>
            <a:spLocks noGrp="1" noChangeArrowheads="1"/>
          </p:cNvSpPr>
          <p:nvPr>
            <p:ph type="body" idx="1"/>
          </p:nvPr>
        </p:nvSpPr>
        <p:spPr>
          <a:xfrm>
            <a:off x="481013" y="936625"/>
            <a:ext cx="8183562" cy="5861050"/>
          </a:xfrm>
          <a:noFill/>
        </p:spPr>
        <p:txBody>
          <a:bodyPr/>
          <a:lstStyle/>
          <a:p>
            <a:pPr marL="476250" indent="-476250">
              <a:buFontTx/>
              <a:buNone/>
            </a:pPr>
            <a:r>
              <a:rPr lang="en-US" altLang="es-MX" sz="2200" i="1" smtClean="0"/>
              <a:t>chen&gt;</a:t>
            </a:r>
            <a:r>
              <a:rPr lang="en-US" altLang="es-MX" sz="2200" smtClean="0"/>
              <a:t>date; who</a:t>
            </a:r>
            <a:r>
              <a:rPr lang="en-US" altLang="es-MX" sz="2200" i="1" smtClean="0"/>
              <a:t/>
            </a:r>
            <a:br>
              <a:rPr lang="en-US" altLang="es-MX" sz="2200" i="1" smtClean="0"/>
            </a:br>
            <a:r>
              <a:rPr lang="en-US" altLang="es-MX" sz="2200" i="1" smtClean="0"/>
              <a:t>Thu Sep 28 09:37:42 CDT 1995</a:t>
            </a:r>
            <a:br>
              <a:rPr lang="en-US" altLang="es-MX" sz="2200" i="1" smtClean="0"/>
            </a:br>
            <a:r>
              <a:rPr lang="en-US" altLang="es-MX" sz="2200" i="1" smtClean="0"/>
              <a:t>jincera pty/ttyS0 Sep 28 8:37</a:t>
            </a:r>
          </a:p>
          <a:p>
            <a:pPr marL="476250" indent="-476250">
              <a:buFontTx/>
              <a:buNone/>
            </a:pPr>
            <a:r>
              <a:rPr lang="en-US" altLang="es-MX" sz="2200" i="1" smtClean="0"/>
              <a:t>chen&gt;</a:t>
            </a:r>
            <a:r>
              <a:rPr lang="en-US" altLang="es-MX" sz="2200" smtClean="0"/>
              <a:t>wc f-rojas/Nequeteje &gt; Cuenta &amp;</a:t>
            </a:r>
            <a:br>
              <a:rPr lang="en-US" altLang="es-MX" sz="2200" smtClean="0"/>
            </a:br>
            <a:r>
              <a:rPr lang="en-US" altLang="es-MX" sz="2200" i="1" smtClean="0"/>
              <a:t>[1] 551</a:t>
            </a:r>
          </a:p>
          <a:p>
            <a:pPr marL="476250" indent="-476250">
              <a:buFontTx/>
              <a:buNone/>
            </a:pPr>
            <a:r>
              <a:rPr lang="en-US" altLang="es-MX" sz="2200" i="1" smtClean="0"/>
              <a:t>chen&gt;</a:t>
            </a:r>
            <a:br>
              <a:rPr lang="en-US" altLang="es-MX" sz="2200" i="1" smtClean="0"/>
            </a:br>
            <a:r>
              <a:rPr lang="en-US" altLang="es-MX" sz="2200" i="1" smtClean="0"/>
              <a:t>chen&gt;</a:t>
            </a:r>
            <a:r>
              <a:rPr lang="en-US" altLang="es-MX" sz="2200" smtClean="0"/>
              <a:t>echo Esto es una demostracion\</a:t>
            </a:r>
            <a:r>
              <a:rPr lang="en-US" altLang="es-MX" sz="2200" i="1" smtClean="0"/>
              <a:t/>
            </a:r>
            <a:br>
              <a:rPr lang="en-US" altLang="es-MX" sz="2200" i="1" smtClean="0"/>
            </a:br>
            <a:r>
              <a:rPr lang="en-US" altLang="es-MX" sz="2200" smtClean="0"/>
              <a:t>de como puede utilizarse \</a:t>
            </a:r>
            <a:br>
              <a:rPr lang="en-US" altLang="es-MX" sz="2200" smtClean="0"/>
            </a:br>
            <a:r>
              <a:rPr lang="en-US" altLang="es-MX" sz="2200" smtClean="0"/>
              <a:t>echo</a:t>
            </a:r>
            <a:br>
              <a:rPr lang="en-US" altLang="es-MX" sz="2200" smtClean="0"/>
            </a:br>
            <a:r>
              <a:rPr lang="en-US" altLang="es-MX" sz="2200" i="1" smtClean="0"/>
              <a:t>Esto es una demostracion de como puede utilizarse echo</a:t>
            </a:r>
          </a:p>
          <a:p>
            <a:pPr marL="476250" indent="-476250">
              <a:buFontTx/>
              <a:buNone/>
            </a:pPr>
            <a:r>
              <a:rPr lang="en-US" altLang="es-MX" sz="2200" i="1" smtClean="0"/>
              <a:t> chen&gt;</a:t>
            </a:r>
            <a:r>
              <a:rPr lang="en-US" altLang="es-MX" sz="2200" smtClean="0"/>
              <a:t>(cd /; pwd);pwd</a:t>
            </a:r>
            <a:r>
              <a:rPr lang="en-US" altLang="es-MX" sz="2200" i="1" smtClean="0"/>
              <a:t/>
            </a:r>
            <a:br>
              <a:rPr lang="en-US" altLang="es-MX" sz="2200" i="1" smtClean="0"/>
            </a:br>
            <a:r>
              <a:rPr lang="en-US" altLang="es-MX" sz="2200" i="1" smtClean="0"/>
              <a:t>/</a:t>
            </a:r>
            <a:br>
              <a:rPr lang="en-US" altLang="es-MX" sz="2200" i="1" smtClean="0"/>
            </a:br>
            <a:r>
              <a:rPr lang="en-US" altLang="es-MX" sz="2200" i="1" smtClean="0"/>
              <a:t>/users/divcomp/jincera</a:t>
            </a:r>
          </a:p>
          <a:p>
            <a:pPr marL="476250" indent="-476250">
              <a:buFontTx/>
              <a:buNone/>
            </a:pPr>
            <a:r>
              <a:rPr lang="en-US" altLang="es-MX" sz="2200" i="1" smtClean="0"/>
              <a:t>chen&gt;</a:t>
            </a:r>
            <a:r>
              <a:rPr lang="en-US" altLang="es-MX" sz="2200" smtClean="0"/>
              <a:t> cd /; pwd; pwd</a:t>
            </a:r>
            <a:br>
              <a:rPr lang="en-US" altLang="es-MX" sz="2200" smtClean="0"/>
            </a:br>
            <a:r>
              <a:rPr lang="en-US" altLang="es-MX" sz="2200" smtClean="0"/>
              <a:t>/</a:t>
            </a:r>
            <a:br>
              <a:rPr lang="en-US" altLang="es-MX" sz="2200" smtClean="0"/>
            </a:br>
            <a:r>
              <a:rPr lang="en-US" altLang="es-MX" sz="2200" smtClean="0"/>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smtClean="0"/>
              <a:t>Herencia de variables</a:t>
            </a:r>
          </a:p>
        </p:txBody>
      </p:sp>
      <p:sp>
        <p:nvSpPr>
          <p:cNvPr id="22531" name="AutoShape 3"/>
          <p:cNvSpPr>
            <a:spLocks noGrp="1" noChangeArrowheads="1"/>
          </p:cNvSpPr>
          <p:nvPr>
            <p:ph type="body" idx="1"/>
          </p:nvPr>
        </p:nvSpPr>
        <p:spPr>
          <a:xfrm>
            <a:off x="520700" y="1662113"/>
            <a:ext cx="8104188" cy="4752975"/>
          </a:xfrm>
          <a:noFill/>
        </p:spPr>
        <p:txBody>
          <a:bodyPr/>
          <a:lstStyle/>
          <a:p>
            <a:pPr>
              <a:buFontTx/>
              <a:buNone/>
            </a:pPr>
            <a:r>
              <a:rPr lang="en-US" altLang="es-MX" sz="1900" i="1" smtClean="0"/>
              <a:t>chen&gt;</a:t>
            </a:r>
            <a:r>
              <a:rPr lang="en-US" altLang="es-MX" sz="1900" smtClean="0"/>
              <a:t>set prompt ‘A sus ordenes&gt;‘</a:t>
            </a:r>
          </a:p>
          <a:p>
            <a:pPr>
              <a:buFontTx/>
              <a:buNone/>
            </a:pPr>
            <a:r>
              <a:rPr lang="en-US" altLang="es-MX" sz="1900" i="1" smtClean="0"/>
              <a:t>A sus ordenes&gt;</a:t>
            </a:r>
            <a:r>
              <a:rPr lang="en-US" altLang="es-MX" sz="1900" smtClean="0"/>
              <a:t>setenv VBLEAMB ‘Variable de ambiente’</a:t>
            </a:r>
          </a:p>
          <a:p>
            <a:pPr>
              <a:buFontTx/>
              <a:buNone/>
            </a:pPr>
            <a:r>
              <a:rPr lang="en-US" altLang="es-MX" sz="1900" i="1" smtClean="0"/>
              <a:t>A sus ordenes</a:t>
            </a:r>
            <a:r>
              <a:rPr lang="en-US" altLang="es-MX" sz="1900" smtClean="0"/>
              <a:t>&gt;csh</a:t>
            </a:r>
            <a:endParaRPr lang="en-US" altLang="es-MX" sz="1900" i="1" smtClean="0"/>
          </a:p>
          <a:p>
            <a:pPr>
              <a:buFontTx/>
              <a:buNone/>
            </a:pPr>
            <a:r>
              <a:rPr lang="en-US" altLang="es-MX" sz="1900" i="1" smtClean="0"/>
              <a:t>	chen&gt;</a:t>
            </a:r>
            <a:r>
              <a:rPr lang="en-US" altLang="es-MX" sz="1900" smtClean="0"/>
              <a:t>printenv</a:t>
            </a:r>
            <a:br>
              <a:rPr lang="en-US" altLang="es-MX" sz="1900" smtClean="0"/>
            </a:br>
            <a:r>
              <a:rPr lang="en-US" altLang="es-MX" sz="1900" smtClean="0"/>
              <a:t>	</a:t>
            </a:r>
            <a:r>
              <a:rPr lang="en-US" altLang="es-MX" sz="1900" i="1" smtClean="0"/>
              <a:t>. . .</a:t>
            </a:r>
            <a:br>
              <a:rPr lang="en-US" altLang="es-MX" sz="1900" i="1" smtClean="0"/>
            </a:br>
            <a:r>
              <a:rPr lang="en-US" altLang="es-MX" sz="1900" i="1" smtClean="0"/>
              <a:t> 	</a:t>
            </a:r>
            <a:r>
              <a:rPr lang="en-US" altLang="es-MX" sz="1900" smtClean="0"/>
              <a:t>VBLEAMB =Variable de ambiente</a:t>
            </a:r>
            <a:r>
              <a:rPr lang="en-US" altLang="es-MX" sz="1900" i="1" smtClean="0"/>
              <a:t> </a:t>
            </a:r>
            <a:br>
              <a:rPr lang="en-US" altLang="es-MX" sz="1900" i="1" smtClean="0"/>
            </a:br>
            <a:r>
              <a:rPr lang="en-US" altLang="es-MX" sz="1900" i="1" smtClean="0"/>
              <a:t>	. . .</a:t>
            </a:r>
          </a:p>
          <a:p>
            <a:pPr>
              <a:buFontTx/>
              <a:buNone/>
            </a:pPr>
            <a:r>
              <a:rPr lang="en-US" altLang="es-MX" sz="1900" i="1" smtClean="0"/>
              <a:t>	chen&gt;</a:t>
            </a:r>
            <a:r>
              <a:rPr lang="en-US" altLang="es-MX" sz="1900" smtClean="0"/>
              <a:t>setenv VBLEAMB ‘Cambie el valor’</a:t>
            </a:r>
          </a:p>
          <a:p>
            <a:pPr>
              <a:buFontTx/>
              <a:buNone/>
            </a:pPr>
            <a:r>
              <a:rPr lang="en-US" altLang="es-MX" sz="1900" i="1" smtClean="0"/>
              <a:t>	chen&gt;</a:t>
            </a:r>
            <a:r>
              <a:rPr lang="en-US" altLang="es-MX" sz="1900" smtClean="0"/>
              <a:t>setenv VBLEAMB2 ‘Otra variable de ambiente’</a:t>
            </a:r>
          </a:p>
          <a:p>
            <a:pPr>
              <a:buFontTx/>
              <a:buNone/>
            </a:pPr>
            <a:r>
              <a:rPr lang="en-US" altLang="es-MX" sz="1900" smtClean="0"/>
              <a:t>	chen&gt;exit</a:t>
            </a:r>
          </a:p>
          <a:p>
            <a:pPr>
              <a:buFontTx/>
              <a:buNone/>
            </a:pPr>
            <a:r>
              <a:rPr lang="en-US" altLang="es-MX" sz="1900" i="1" smtClean="0"/>
              <a:t>A sus ordenes&gt; </a:t>
            </a:r>
            <a:r>
              <a:rPr lang="en-US" altLang="es-MX" sz="1900" smtClean="0"/>
              <a:t>printenv</a:t>
            </a:r>
            <a:br>
              <a:rPr lang="en-US" altLang="es-MX" sz="1900" smtClean="0"/>
            </a:br>
            <a:r>
              <a:rPr lang="en-US" altLang="es-MX" sz="1900" i="1" smtClean="0"/>
              <a:t>. . .</a:t>
            </a:r>
            <a:br>
              <a:rPr lang="en-US" altLang="es-MX" sz="1900" i="1" smtClean="0"/>
            </a:br>
            <a:r>
              <a:rPr lang="en-US" altLang="es-MX" sz="1900" i="1" smtClean="0"/>
              <a:t> </a:t>
            </a:r>
            <a:r>
              <a:rPr lang="en-US" altLang="es-MX" sz="1900" smtClean="0"/>
              <a:t>VBLEAMB =Variable de ambiente</a:t>
            </a:r>
            <a:r>
              <a:rPr lang="en-US" altLang="es-MX" sz="1900" i="1" smtClean="0"/>
              <a:t> </a:t>
            </a:r>
            <a:br>
              <a:rPr lang="en-US" altLang="es-MX" sz="1900" i="1" smtClean="0"/>
            </a:br>
            <a:r>
              <a:rPr lang="en-US" altLang="es-MX" sz="1900" i="1" smtClean="0"/>
              <a:t>. . .</a:t>
            </a:r>
          </a:p>
          <a:p>
            <a:pPr>
              <a:buFontTx/>
              <a:buNone/>
            </a:pPr>
            <a:endParaRPr lang="en-US" altLang="es-MX" sz="1900" i="1"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mtClean="0"/>
              <a:t>Características del </a:t>
            </a:r>
            <a:r>
              <a:rPr lang="en-US" i="1" smtClean="0"/>
              <a:t>csh</a:t>
            </a:r>
          </a:p>
        </p:txBody>
      </p:sp>
      <p:sp>
        <p:nvSpPr>
          <p:cNvPr id="23555" name="AutoShape 3"/>
          <p:cNvSpPr>
            <a:spLocks noGrp="1" noChangeArrowheads="1"/>
          </p:cNvSpPr>
          <p:nvPr>
            <p:ph type="body" idx="1"/>
          </p:nvPr>
        </p:nvSpPr>
        <p:spPr>
          <a:xfrm>
            <a:off x="496888" y="1331913"/>
            <a:ext cx="8151812" cy="5413375"/>
          </a:xfrm>
          <a:noFill/>
        </p:spPr>
        <p:txBody>
          <a:bodyPr/>
          <a:lstStyle/>
          <a:p>
            <a:r>
              <a:rPr lang="en-US" altLang="es-MX" smtClean="0"/>
              <a:t>Mecanismo </a:t>
            </a:r>
            <a:r>
              <a:rPr lang="en-US" altLang="es-MX" i="1" smtClean="0"/>
              <a:t>history</a:t>
            </a:r>
            <a:r>
              <a:rPr lang="en-US" altLang="es-MX" smtClean="0"/>
              <a:t> para re-editar comandos</a:t>
            </a:r>
          </a:p>
          <a:p>
            <a:r>
              <a:rPr lang="en-US" altLang="es-MX" smtClean="0"/>
              <a:t>Mecanismo </a:t>
            </a:r>
            <a:r>
              <a:rPr lang="en-US" altLang="es-MX" i="1" smtClean="0"/>
              <a:t>alias</a:t>
            </a:r>
            <a:r>
              <a:rPr lang="en-US" altLang="es-MX" smtClean="0"/>
              <a:t> para renombrar comandos muy utilizados</a:t>
            </a:r>
          </a:p>
          <a:p>
            <a:r>
              <a:rPr lang="en-US" altLang="es-MX" smtClean="0"/>
              <a:t>Control y conmutación entre procesos y trabajos</a:t>
            </a:r>
          </a:p>
          <a:p>
            <a:r>
              <a:rPr lang="en-US" altLang="es-MX" smtClean="0"/>
              <a:t>Sustitución de variables más flexible que en </a:t>
            </a:r>
            <a:r>
              <a:rPr lang="en-US" altLang="es-MX" i="1" smtClean="0"/>
              <a:t>sh</a:t>
            </a:r>
          </a:p>
          <a:p>
            <a:r>
              <a:rPr lang="en-US" altLang="es-MX" smtClean="0"/>
              <a:t>Mas operadores que en </a:t>
            </a:r>
            <a:r>
              <a:rPr lang="en-US" altLang="es-MX" i="1" smtClean="0"/>
              <a:t>sh</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pPr>
              <a:defRPr/>
            </a:pPr>
            <a:r>
              <a:rPr lang="en-US" smtClean="0"/>
              <a:t>Metacaracteres</a:t>
            </a:r>
          </a:p>
        </p:txBody>
      </p:sp>
      <p:sp>
        <p:nvSpPr>
          <p:cNvPr id="24579" name="AutoShape 1027"/>
          <p:cNvSpPr>
            <a:spLocks noGrp="1" noChangeArrowheads="1"/>
          </p:cNvSpPr>
          <p:nvPr>
            <p:ph type="body" idx="1"/>
          </p:nvPr>
        </p:nvSpPr>
        <p:spPr>
          <a:xfrm>
            <a:off x="533400" y="1223963"/>
            <a:ext cx="8078788" cy="4410075"/>
          </a:xfrm>
          <a:noFill/>
        </p:spPr>
        <p:txBody>
          <a:bodyPr/>
          <a:lstStyle/>
          <a:p>
            <a:pPr marL="1047750" indent="-1047750">
              <a:buFontTx/>
              <a:buNone/>
            </a:pPr>
            <a:r>
              <a:rPr lang="en-US" altLang="es-MX" sz="2400" smtClean="0"/>
              <a:t>;	Separa comandos secuencialmente</a:t>
            </a:r>
          </a:p>
          <a:p>
            <a:pPr marL="1047750" indent="-1047750">
              <a:buFontTx/>
              <a:buNone/>
            </a:pPr>
            <a:r>
              <a:rPr lang="en-US" altLang="es-MX" sz="2400" smtClean="0"/>
              <a:t>&amp;	Ejecuta comando en el segundo plano</a:t>
            </a:r>
          </a:p>
          <a:p>
            <a:pPr marL="1047750" indent="-1047750">
              <a:buFontTx/>
              <a:buNone/>
            </a:pPr>
            <a:r>
              <a:rPr lang="en-US" altLang="es-MX" sz="2400" smtClean="0"/>
              <a:t>()	Agrupa comandos </a:t>
            </a:r>
          </a:p>
          <a:p>
            <a:pPr marL="1047750" indent="-1047750">
              <a:buFontTx/>
              <a:buNone/>
            </a:pPr>
            <a:r>
              <a:rPr lang="en-US" altLang="es-MX" sz="2400" smtClean="0"/>
              <a:t>|	Crea una interconexión entre comandos</a:t>
            </a:r>
          </a:p>
          <a:p>
            <a:pPr marL="1047750" indent="-1047750">
              <a:buFontTx/>
              <a:buNone/>
            </a:pPr>
            <a:r>
              <a:rPr lang="en-US" altLang="es-MX" sz="2400" smtClean="0"/>
              <a:t>&lt;	Redirector de entrada</a:t>
            </a:r>
          </a:p>
          <a:p>
            <a:pPr marL="1047750" indent="-1047750">
              <a:buFontTx/>
              <a:buNone/>
            </a:pPr>
            <a:r>
              <a:rPr lang="en-US" altLang="es-MX" sz="2400" smtClean="0"/>
              <a:t>&gt; 	Redirector de salida</a:t>
            </a:r>
          </a:p>
          <a:p>
            <a:pPr marL="1047750" indent="-1047750">
              <a:buFontTx/>
              <a:buNone/>
            </a:pPr>
            <a:r>
              <a:rPr lang="en-US" altLang="es-MX" sz="2400" smtClean="0"/>
              <a:t>${vble}	Toma el valor de la variable</a:t>
            </a:r>
          </a:p>
          <a:p>
            <a:pPr marL="1047750" indent="-1047750">
              <a:buFontTx/>
              <a:buNone/>
            </a:pPr>
            <a:r>
              <a:rPr lang="en-US" altLang="es-MX" sz="2400" smtClean="0"/>
              <a:t>*,?,[ ]	Comodines</a:t>
            </a:r>
          </a:p>
          <a:p>
            <a:pPr marL="1047750" indent="-1047750">
              <a:buFontTx/>
              <a:buNone/>
            </a:pPr>
            <a:r>
              <a:rPr lang="en-US" altLang="es-MX" sz="2400" smtClean="0"/>
              <a:t>#	Comentario</a:t>
            </a:r>
          </a:p>
          <a:p>
            <a:pPr marL="1047750" indent="-1047750">
              <a:buFontTx/>
              <a:buNone/>
            </a:pPr>
            <a:r>
              <a:rPr lang="en-US" altLang="es-MX" sz="2400" smtClean="0"/>
              <a:t>‘, “	Entrecomillado de cadenas</a:t>
            </a:r>
          </a:p>
          <a:p>
            <a:pPr marL="1047750" indent="-1047750">
              <a:buFontTx/>
              <a:buNone/>
            </a:pPr>
            <a:r>
              <a:rPr lang="en-US" altLang="es-MX" sz="2400" smtClean="0"/>
              <a:t>!	Ejecuta comandos históricos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0"/>
          <p:cNvSpPr>
            <a:spLocks noGrp="1" noChangeArrowheads="1"/>
          </p:cNvSpPr>
          <p:nvPr>
            <p:ph type="title"/>
          </p:nvPr>
        </p:nvSpPr>
        <p:spPr/>
        <p:txBody>
          <a:bodyPr/>
          <a:lstStyle/>
          <a:p>
            <a:pPr>
              <a:defRPr/>
            </a:pPr>
            <a:r>
              <a:rPr lang="en-US" smtClean="0"/>
              <a:t>Entrecomillado</a:t>
            </a:r>
          </a:p>
        </p:txBody>
      </p:sp>
      <p:sp>
        <p:nvSpPr>
          <p:cNvPr id="25603" name="AutoShape 2051"/>
          <p:cNvSpPr>
            <a:spLocks noGrp="1" noChangeArrowheads="1"/>
          </p:cNvSpPr>
          <p:nvPr>
            <p:ph type="body" idx="1"/>
          </p:nvPr>
        </p:nvSpPr>
        <p:spPr>
          <a:xfrm>
            <a:off x="542925" y="1973263"/>
            <a:ext cx="8059738" cy="4130675"/>
          </a:xfrm>
          <a:noFill/>
        </p:spPr>
        <p:txBody>
          <a:bodyPr/>
          <a:lstStyle/>
          <a:p>
            <a:pPr>
              <a:buFontTx/>
              <a:buNone/>
            </a:pPr>
            <a:r>
              <a:rPr lang="en-US" altLang="es-MX" sz="1900" i="1" smtClean="0"/>
              <a:t>chen&gt;</a:t>
            </a:r>
            <a:r>
              <a:rPr lang="en-US" altLang="es-MX" sz="1900" smtClean="0"/>
              <a:t>set nombre=‘Juan’</a:t>
            </a:r>
          </a:p>
          <a:p>
            <a:pPr>
              <a:buFontTx/>
              <a:buNone/>
            </a:pPr>
            <a:r>
              <a:rPr lang="en-US" altLang="es-MX" sz="1900" i="1" smtClean="0"/>
              <a:t>chen&gt;</a:t>
            </a:r>
            <a:r>
              <a:rPr lang="en-US" altLang="es-MX" sz="1900" smtClean="0"/>
              <a:t>$nombre</a:t>
            </a:r>
            <a:br>
              <a:rPr lang="en-US" altLang="es-MX" sz="1900" smtClean="0"/>
            </a:br>
            <a:r>
              <a:rPr lang="en-US" altLang="es-MX" sz="1900" i="1" smtClean="0"/>
              <a:t>Juan: Command not found</a:t>
            </a:r>
            <a:endParaRPr lang="en-US" altLang="es-MX" sz="1900" smtClean="0"/>
          </a:p>
          <a:p>
            <a:pPr>
              <a:buFontTx/>
              <a:buNone/>
            </a:pPr>
            <a:r>
              <a:rPr lang="en-US" altLang="es-MX" sz="1900" i="1" smtClean="0"/>
              <a:t>chen</a:t>
            </a:r>
            <a:r>
              <a:rPr lang="en-US" altLang="es-MX" sz="1900" smtClean="0"/>
              <a:t>&gt;echo $nombre</a:t>
            </a:r>
            <a:br>
              <a:rPr lang="en-US" altLang="es-MX" sz="1900" smtClean="0"/>
            </a:br>
            <a:r>
              <a:rPr lang="en-US" altLang="es-MX" sz="1900" i="1" smtClean="0"/>
              <a:t>Juan</a:t>
            </a:r>
          </a:p>
          <a:p>
            <a:pPr>
              <a:buFontTx/>
              <a:buNone/>
            </a:pPr>
            <a:r>
              <a:rPr lang="en-US" altLang="es-MX" sz="1900" i="1" smtClean="0"/>
              <a:t>chen</a:t>
            </a:r>
            <a:r>
              <a:rPr lang="en-US" altLang="es-MX" sz="1900" smtClean="0"/>
              <a:t>&gt;echo \$nombre</a:t>
            </a:r>
            <a:br>
              <a:rPr lang="en-US" altLang="es-MX" sz="1900" smtClean="0"/>
            </a:br>
            <a:r>
              <a:rPr lang="en-US" altLang="es-MX" sz="1900" i="1" smtClean="0"/>
              <a:t>$nombre</a:t>
            </a:r>
          </a:p>
          <a:p>
            <a:pPr>
              <a:buFontTx/>
              <a:buNone/>
            </a:pPr>
            <a:r>
              <a:rPr lang="en-US" altLang="es-MX" sz="1900" i="1" smtClean="0"/>
              <a:t>chen&gt;</a:t>
            </a:r>
            <a:r>
              <a:rPr lang="en-US" altLang="es-MX" sz="1900" smtClean="0"/>
              <a:t>echo ‘Hola $nombre’</a:t>
            </a:r>
            <a:br>
              <a:rPr lang="en-US" altLang="es-MX" sz="1900" smtClean="0"/>
            </a:br>
            <a:r>
              <a:rPr lang="en-US" altLang="es-MX" sz="1900" i="1" smtClean="0"/>
              <a:t>Hola $nombre</a:t>
            </a:r>
            <a:endParaRPr lang="en-US" altLang="es-MX" sz="1900" smtClean="0"/>
          </a:p>
          <a:p>
            <a:pPr>
              <a:buFontTx/>
              <a:buNone/>
            </a:pPr>
            <a:r>
              <a:rPr lang="en-US" altLang="es-MX" sz="1900" i="1" smtClean="0"/>
              <a:t>chen</a:t>
            </a:r>
            <a:r>
              <a:rPr lang="en-US" altLang="es-MX" sz="1900" smtClean="0"/>
              <a:t>&gt;echo “Hola $nombre”</a:t>
            </a:r>
            <a:br>
              <a:rPr lang="en-US" altLang="es-MX" sz="1900" smtClean="0"/>
            </a:br>
            <a:r>
              <a:rPr lang="en-US" altLang="es-MX" sz="1900" smtClean="0"/>
              <a:t>Hola </a:t>
            </a:r>
            <a:r>
              <a:rPr lang="en-US" altLang="es-MX" sz="1900" i="1" smtClean="0"/>
              <a:t>Juan</a:t>
            </a:r>
          </a:p>
          <a:p>
            <a:pPr>
              <a:buFontTx/>
              <a:buNone/>
            </a:pPr>
            <a:r>
              <a:rPr lang="en-US" altLang="es-MX" sz="1900" i="1" smtClean="0"/>
              <a:t>chen</a:t>
            </a:r>
            <a:r>
              <a:rPr lang="en-US" altLang="es-MX" sz="1900" smtClean="0"/>
              <a:t>&gt;echo “Hola ‘$nombre’”</a:t>
            </a:r>
            <a:br>
              <a:rPr lang="en-US" altLang="es-MX" sz="1900" smtClean="0"/>
            </a:br>
            <a:r>
              <a:rPr lang="en-US" altLang="es-MX" sz="1900" i="1" smtClean="0"/>
              <a:t>Hola ‘Juan’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050"/>
          <p:cNvSpPr>
            <a:spLocks noGrp="1" noChangeArrowheads="1"/>
          </p:cNvSpPr>
          <p:nvPr>
            <p:ph type="title"/>
          </p:nvPr>
        </p:nvSpPr>
        <p:spPr>
          <a:xfrm>
            <a:off x="603250" y="152400"/>
            <a:ext cx="7772400" cy="1143000"/>
          </a:xfrm>
        </p:spPr>
        <p:txBody>
          <a:bodyPr/>
          <a:lstStyle/>
          <a:p>
            <a:pPr>
              <a:defRPr/>
            </a:pPr>
            <a:r>
              <a:rPr lang="en-US" sz="3600" smtClean="0"/>
              <a:t>Archivos de inicialización</a:t>
            </a:r>
          </a:p>
        </p:txBody>
      </p:sp>
      <p:sp>
        <p:nvSpPr>
          <p:cNvPr id="26627" name="AutoShape 2051"/>
          <p:cNvSpPr>
            <a:spLocks noGrp="1" noChangeArrowheads="1"/>
          </p:cNvSpPr>
          <p:nvPr>
            <p:ph type="body" idx="1"/>
          </p:nvPr>
        </p:nvSpPr>
        <p:spPr>
          <a:xfrm>
            <a:off x="381000" y="1446213"/>
            <a:ext cx="8382000" cy="4786312"/>
          </a:xfrm>
          <a:solidFill>
            <a:schemeClr val="bg1"/>
          </a:solidFill>
        </p:spPr>
        <p:txBody>
          <a:bodyPr/>
          <a:lstStyle/>
          <a:p>
            <a:pPr marL="171450" indent="0" algn="just">
              <a:lnSpc>
                <a:spcPct val="90000"/>
              </a:lnSpc>
              <a:buFontTx/>
              <a:buNone/>
            </a:pPr>
            <a:r>
              <a:rPr lang="en-US" altLang="es-MX" sz="2800" smtClean="0"/>
              <a:t>Permiten introducir un conjunto de comandos una sola vez al ingresar o salir del sistema:</a:t>
            </a:r>
          </a:p>
          <a:p>
            <a:pPr marL="171450" indent="0" algn="just">
              <a:buFontTx/>
              <a:buNone/>
            </a:pPr>
            <a:r>
              <a:rPr lang="en-US" altLang="es-MX" sz="2800" smtClean="0"/>
              <a:t>					</a:t>
            </a:r>
            <a:r>
              <a:rPr lang="en-US" altLang="es-MX" sz="2800" b="1" smtClean="0"/>
              <a:t>.cshrc</a:t>
            </a:r>
            <a:endParaRPr lang="en-US" altLang="es-MX" sz="2800" smtClean="0"/>
          </a:p>
          <a:p>
            <a:pPr marL="171450" indent="0">
              <a:buFontTx/>
              <a:buNone/>
            </a:pPr>
            <a:r>
              <a:rPr lang="en-US" altLang="es-MX" sz="2800" smtClean="0"/>
              <a:t>					</a:t>
            </a:r>
            <a:r>
              <a:rPr lang="en-US" altLang="es-MX" sz="2800" b="1" smtClean="0"/>
              <a:t>.login</a:t>
            </a:r>
          </a:p>
          <a:p>
            <a:pPr marL="171450" indent="0">
              <a:buFontTx/>
              <a:buNone/>
            </a:pPr>
            <a:endParaRPr lang="en-US" altLang="es-MX" sz="2800" smtClean="0"/>
          </a:p>
          <a:p>
            <a:pPr marL="171450" indent="0">
              <a:buFontTx/>
              <a:buNone/>
            </a:pPr>
            <a:r>
              <a:rPr lang="en-US" altLang="es-MX" sz="2800" smtClean="0"/>
              <a:t>Recomendación:</a:t>
            </a:r>
          </a:p>
          <a:p>
            <a:pPr marL="171450" indent="0">
              <a:buFontTx/>
              <a:buNone/>
            </a:pPr>
            <a:r>
              <a:rPr lang="en-US" altLang="es-MX" sz="2800" b="1" smtClean="0"/>
              <a:t>.cshrc</a:t>
            </a:r>
            <a:r>
              <a:rPr lang="en-US" altLang="es-MX" sz="2800" smtClean="0"/>
              <a:t>			      </a:t>
            </a:r>
            <a:r>
              <a:rPr lang="en-US" altLang="es-MX" sz="2800" b="1" smtClean="0"/>
              <a:t>.login</a:t>
            </a:r>
            <a:endParaRPr lang="en-US" altLang="es-MX" sz="2800" smtClean="0"/>
          </a:p>
          <a:p>
            <a:pPr marL="171450" indent="0">
              <a:buFontTx/>
              <a:buNone/>
            </a:pPr>
            <a:r>
              <a:rPr lang="en-US" altLang="es-MX" sz="2400" smtClean="0"/>
              <a:t>Establecer variables	shell	       Definir el tipo de terminal</a:t>
            </a:r>
          </a:p>
          <a:p>
            <a:pPr marL="171450" indent="0">
              <a:buFontTx/>
              <a:buNone/>
            </a:pPr>
            <a:r>
              <a:rPr lang="en-US" altLang="es-MX" sz="2400" smtClean="0"/>
              <a:t>Definir alias 			       Establecer variables ambiente 				       Tareas de inicio</a:t>
            </a:r>
          </a:p>
          <a:p>
            <a:pPr marL="171450" indent="0">
              <a:buFontTx/>
              <a:buNone/>
            </a:pPr>
            <a:r>
              <a:rPr lang="en-US" altLang="es-MX" sz="2400" smtClean="0"/>
              <a: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smtClean="0"/>
              <a:t>Entrada y salida estándar</a:t>
            </a:r>
          </a:p>
        </p:txBody>
      </p:sp>
      <p:sp>
        <p:nvSpPr>
          <p:cNvPr id="27651" name="Line 5"/>
          <p:cNvSpPr>
            <a:spLocks noChangeShapeType="1"/>
          </p:cNvSpPr>
          <p:nvPr/>
        </p:nvSpPr>
        <p:spPr bwMode="auto">
          <a:xfrm>
            <a:off x="0" y="1663700"/>
            <a:ext cx="0"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nvGrpSpPr>
          <p:cNvPr id="27652" name="Group 252"/>
          <p:cNvGrpSpPr>
            <a:grpSpLocks/>
          </p:cNvGrpSpPr>
          <p:nvPr/>
        </p:nvGrpSpPr>
        <p:grpSpPr bwMode="auto">
          <a:xfrm>
            <a:off x="2209800" y="1876425"/>
            <a:ext cx="4575175" cy="3063875"/>
            <a:chOff x="1392" y="1182"/>
            <a:chExt cx="2882" cy="1930"/>
          </a:xfrm>
        </p:grpSpPr>
        <p:sp>
          <p:nvSpPr>
            <p:cNvPr id="27653" name="Rectangle 3"/>
            <p:cNvSpPr>
              <a:spLocks noChangeArrowheads="1"/>
            </p:cNvSpPr>
            <p:nvPr/>
          </p:nvSpPr>
          <p:spPr bwMode="auto">
            <a:xfrm>
              <a:off x="2408" y="1280"/>
              <a:ext cx="860" cy="52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lgn="ctr"/>
              <a:r>
                <a:rPr lang="en-US" altLang="es-MX" sz="1600" i="0"/>
                <a:t>Proceso</a:t>
              </a:r>
            </a:p>
          </p:txBody>
        </p:sp>
        <p:sp>
          <p:nvSpPr>
            <p:cNvPr id="27654" name="Line 4"/>
            <p:cNvSpPr>
              <a:spLocks noChangeShapeType="1"/>
            </p:cNvSpPr>
            <p:nvPr/>
          </p:nvSpPr>
          <p:spPr bwMode="auto">
            <a:xfrm flipH="1">
              <a:off x="1392" y="3024"/>
              <a:ext cx="102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55" name="Line 6"/>
            <p:cNvSpPr>
              <a:spLocks noChangeShapeType="1"/>
            </p:cNvSpPr>
            <p:nvPr/>
          </p:nvSpPr>
          <p:spPr bwMode="auto">
            <a:xfrm flipV="1">
              <a:off x="1392" y="1540"/>
              <a:ext cx="0" cy="1484"/>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56" name="Line 7"/>
            <p:cNvSpPr>
              <a:spLocks noChangeShapeType="1"/>
            </p:cNvSpPr>
            <p:nvPr/>
          </p:nvSpPr>
          <p:spPr bwMode="auto">
            <a:xfrm>
              <a:off x="1400" y="1548"/>
              <a:ext cx="986"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27657" name="Line 8"/>
            <p:cNvSpPr>
              <a:spLocks noChangeShapeType="1"/>
            </p:cNvSpPr>
            <p:nvPr/>
          </p:nvSpPr>
          <p:spPr bwMode="auto">
            <a:xfrm>
              <a:off x="3058" y="2646"/>
              <a:ext cx="1194" cy="0"/>
            </a:xfrm>
            <a:prstGeom prst="line">
              <a:avLst/>
            </a:prstGeom>
            <a:noFill/>
            <a:ln w="25400">
              <a:solidFill>
                <a:schemeClr val="bg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58" name="Line 9"/>
            <p:cNvSpPr>
              <a:spLocks noChangeShapeType="1"/>
            </p:cNvSpPr>
            <p:nvPr/>
          </p:nvSpPr>
          <p:spPr bwMode="auto">
            <a:xfrm flipV="1">
              <a:off x="4260" y="1396"/>
              <a:ext cx="0" cy="125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59" name="Line 10"/>
            <p:cNvSpPr>
              <a:spLocks noChangeShapeType="1"/>
            </p:cNvSpPr>
            <p:nvPr/>
          </p:nvSpPr>
          <p:spPr bwMode="auto">
            <a:xfrm flipH="1">
              <a:off x="3264" y="1406"/>
              <a:ext cx="101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60" name="Line 11"/>
            <p:cNvSpPr>
              <a:spLocks noChangeShapeType="1"/>
            </p:cNvSpPr>
            <p:nvPr/>
          </p:nvSpPr>
          <p:spPr bwMode="auto">
            <a:xfrm flipH="1">
              <a:off x="3262" y="1632"/>
              <a:ext cx="794"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61" name="Rectangle 12"/>
            <p:cNvSpPr>
              <a:spLocks noChangeArrowheads="1"/>
            </p:cNvSpPr>
            <p:nvPr/>
          </p:nvSpPr>
          <p:spPr bwMode="auto">
            <a:xfrm>
              <a:off x="1629" y="1308"/>
              <a:ext cx="3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stdin</a:t>
              </a:r>
            </a:p>
          </p:txBody>
        </p:sp>
        <p:sp>
          <p:nvSpPr>
            <p:cNvPr id="27662" name="Rectangle 13"/>
            <p:cNvSpPr>
              <a:spLocks noChangeArrowheads="1"/>
            </p:cNvSpPr>
            <p:nvPr/>
          </p:nvSpPr>
          <p:spPr bwMode="auto">
            <a:xfrm>
              <a:off x="3442" y="1182"/>
              <a:ext cx="4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stdout</a:t>
              </a:r>
            </a:p>
          </p:txBody>
        </p:sp>
        <p:sp>
          <p:nvSpPr>
            <p:cNvPr id="27663" name="Rectangle 14"/>
            <p:cNvSpPr>
              <a:spLocks noChangeArrowheads="1"/>
            </p:cNvSpPr>
            <p:nvPr/>
          </p:nvSpPr>
          <p:spPr bwMode="auto">
            <a:xfrm>
              <a:off x="3433" y="1632"/>
              <a:ext cx="4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stderr</a:t>
              </a:r>
            </a:p>
          </p:txBody>
        </p:sp>
        <p:grpSp>
          <p:nvGrpSpPr>
            <p:cNvPr id="27664" name="Group 249"/>
            <p:cNvGrpSpPr>
              <a:grpSpLocks/>
            </p:cNvGrpSpPr>
            <p:nvPr/>
          </p:nvGrpSpPr>
          <p:grpSpPr bwMode="auto">
            <a:xfrm>
              <a:off x="2342" y="2401"/>
              <a:ext cx="911" cy="711"/>
              <a:chOff x="2342" y="2401"/>
              <a:chExt cx="911" cy="711"/>
            </a:xfrm>
          </p:grpSpPr>
          <p:grpSp>
            <p:nvGrpSpPr>
              <p:cNvPr id="27667" name="Group 199"/>
              <p:cNvGrpSpPr>
                <a:grpSpLocks/>
              </p:cNvGrpSpPr>
              <p:nvPr/>
            </p:nvGrpSpPr>
            <p:grpSpPr bwMode="auto">
              <a:xfrm>
                <a:off x="2519" y="2782"/>
                <a:ext cx="579" cy="218"/>
                <a:chOff x="2519" y="2782"/>
                <a:chExt cx="579" cy="218"/>
              </a:xfrm>
            </p:grpSpPr>
            <p:grpSp>
              <p:nvGrpSpPr>
                <p:cNvPr id="27717" name="Group 153"/>
                <p:cNvGrpSpPr>
                  <a:grpSpLocks/>
                </p:cNvGrpSpPr>
                <p:nvPr/>
              </p:nvGrpSpPr>
              <p:grpSpPr bwMode="auto">
                <a:xfrm>
                  <a:off x="2519" y="2782"/>
                  <a:ext cx="579" cy="218"/>
                  <a:chOff x="2519" y="2782"/>
                  <a:chExt cx="579" cy="218"/>
                </a:xfrm>
              </p:grpSpPr>
              <p:grpSp>
                <p:nvGrpSpPr>
                  <p:cNvPr id="27763" name="Group 147"/>
                  <p:cNvGrpSpPr>
                    <a:grpSpLocks/>
                  </p:cNvGrpSpPr>
                  <p:nvPr/>
                </p:nvGrpSpPr>
                <p:grpSpPr bwMode="auto">
                  <a:xfrm>
                    <a:off x="2519" y="2782"/>
                    <a:ext cx="579" cy="218"/>
                    <a:chOff x="2519" y="2782"/>
                    <a:chExt cx="579" cy="218"/>
                  </a:xfrm>
                </p:grpSpPr>
                <p:grpSp>
                  <p:nvGrpSpPr>
                    <p:cNvPr id="27769" name="Group 19"/>
                    <p:cNvGrpSpPr>
                      <a:grpSpLocks/>
                    </p:cNvGrpSpPr>
                    <p:nvPr/>
                  </p:nvGrpSpPr>
                  <p:grpSpPr bwMode="auto">
                    <a:xfrm>
                      <a:off x="2519" y="2782"/>
                      <a:ext cx="579" cy="218"/>
                      <a:chOff x="2519" y="2782"/>
                      <a:chExt cx="579" cy="218"/>
                    </a:xfrm>
                  </p:grpSpPr>
                  <p:grpSp>
                    <p:nvGrpSpPr>
                      <p:cNvPr id="27897" name="Group 17"/>
                      <p:cNvGrpSpPr>
                        <a:grpSpLocks/>
                      </p:cNvGrpSpPr>
                      <p:nvPr/>
                    </p:nvGrpSpPr>
                    <p:grpSpPr bwMode="auto">
                      <a:xfrm>
                        <a:off x="2519" y="2782"/>
                        <a:ext cx="579" cy="218"/>
                        <a:chOff x="2519" y="2782"/>
                        <a:chExt cx="579" cy="218"/>
                      </a:xfrm>
                    </p:grpSpPr>
                    <p:sp>
                      <p:nvSpPr>
                        <p:cNvPr id="27899" name="Rectangle 15"/>
                        <p:cNvSpPr>
                          <a:spLocks noChangeArrowheads="1"/>
                        </p:cNvSpPr>
                        <p:nvPr/>
                      </p:nvSpPr>
                      <p:spPr bwMode="auto">
                        <a:xfrm>
                          <a:off x="2521" y="2839"/>
                          <a:ext cx="566" cy="161"/>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900" name="Freeform 16"/>
                        <p:cNvSpPr>
                          <a:spLocks/>
                        </p:cNvSpPr>
                        <p:nvPr/>
                      </p:nvSpPr>
                      <p:spPr bwMode="auto">
                        <a:xfrm>
                          <a:off x="2519" y="2782"/>
                          <a:ext cx="579" cy="54"/>
                        </a:xfrm>
                        <a:custGeom>
                          <a:avLst/>
                          <a:gdLst>
                            <a:gd name="T0" fmla="*/ 0 w 579"/>
                            <a:gd name="T1" fmla="*/ 53 h 54"/>
                            <a:gd name="T2" fmla="*/ 578 w 579"/>
                            <a:gd name="T3" fmla="*/ 53 h 54"/>
                            <a:gd name="T4" fmla="*/ 524 w 579"/>
                            <a:gd name="T5" fmla="*/ 0 h 54"/>
                            <a:gd name="T6" fmla="*/ 61 w 579"/>
                            <a:gd name="T7" fmla="*/ 0 h 54"/>
                            <a:gd name="T8" fmla="*/ 0 w 579"/>
                            <a:gd name="T9" fmla="*/ 53 h 54"/>
                            <a:gd name="T10" fmla="*/ 0 60000 65536"/>
                            <a:gd name="T11" fmla="*/ 0 60000 65536"/>
                            <a:gd name="T12" fmla="*/ 0 60000 65536"/>
                            <a:gd name="T13" fmla="*/ 0 60000 65536"/>
                            <a:gd name="T14" fmla="*/ 0 60000 65536"/>
                            <a:gd name="T15" fmla="*/ 0 w 579"/>
                            <a:gd name="T16" fmla="*/ 0 h 54"/>
                            <a:gd name="T17" fmla="*/ 579 w 579"/>
                            <a:gd name="T18" fmla="*/ 54 h 54"/>
                          </a:gdLst>
                          <a:ahLst/>
                          <a:cxnLst>
                            <a:cxn ang="T10">
                              <a:pos x="T0" y="T1"/>
                            </a:cxn>
                            <a:cxn ang="T11">
                              <a:pos x="T2" y="T3"/>
                            </a:cxn>
                            <a:cxn ang="T12">
                              <a:pos x="T4" y="T5"/>
                            </a:cxn>
                            <a:cxn ang="T13">
                              <a:pos x="T6" y="T7"/>
                            </a:cxn>
                            <a:cxn ang="T14">
                              <a:pos x="T8" y="T9"/>
                            </a:cxn>
                          </a:cxnLst>
                          <a:rect l="T15" t="T16" r="T17" b="T18"/>
                          <a:pathLst>
                            <a:path w="579" h="54">
                              <a:moveTo>
                                <a:pt x="0" y="53"/>
                              </a:moveTo>
                              <a:lnTo>
                                <a:pt x="578" y="53"/>
                              </a:lnTo>
                              <a:lnTo>
                                <a:pt x="524" y="0"/>
                              </a:lnTo>
                              <a:lnTo>
                                <a:pt x="61" y="0"/>
                              </a:lnTo>
                              <a:lnTo>
                                <a:pt x="0" y="53"/>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sp>
                    <p:nvSpPr>
                      <p:cNvPr id="27898" name="Line 18"/>
                      <p:cNvSpPr>
                        <a:spLocks noChangeShapeType="1"/>
                      </p:cNvSpPr>
                      <p:nvPr/>
                    </p:nvSpPr>
                    <p:spPr bwMode="auto">
                      <a:xfrm>
                        <a:off x="2533" y="2826"/>
                        <a:ext cx="55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27770" name="Group 146"/>
                    <p:cNvGrpSpPr>
                      <a:grpSpLocks/>
                    </p:cNvGrpSpPr>
                    <p:nvPr/>
                  </p:nvGrpSpPr>
                  <p:grpSpPr bwMode="auto">
                    <a:xfrm>
                      <a:off x="2538" y="2966"/>
                      <a:ext cx="545" cy="30"/>
                      <a:chOff x="2538" y="2966"/>
                      <a:chExt cx="545" cy="30"/>
                    </a:xfrm>
                  </p:grpSpPr>
                  <p:grpSp>
                    <p:nvGrpSpPr>
                      <p:cNvPr id="27771" name="Group 82"/>
                      <p:cNvGrpSpPr>
                        <a:grpSpLocks/>
                      </p:cNvGrpSpPr>
                      <p:nvPr/>
                    </p:nvGrpSpPr>
                    <p:grpSpPr bwMode="auto">
                      <a:xfrm>
                        <a:off x="2538" y="2966"/>
                        <a:ext cx="270" cy="30"/>
                        <a:chOff x="2538" y="2966"/>
                        <a:chExt cx="270" cy="30"/>
                      </a:xfrm>
                    </p:grpSpPr>
                    <p:grpSp>
                      <p:nvGrpSpPr>
                        <p:cNvPr id="27835" name="Group 50"/>
                        <p:cNvGrpSpPr>
                          <a:grpSpLocks/>
                        </p:cNvGrpSpPr>
                        <p:nvPr/>
                      </p:nvGrpSpPr>
                      <p:grpSpPr bwMode="auto">
                        <a:xfrm>
                          <a:off x="2538" y="2966"/>
                          <a:ext cx="133" cy="30"/>
                          <a:chOff x="2538" y="2966"/>
                          <a:chExt cx="133" cy="30"/>
                        </a:xfrm>
                      </p:grpSpPr>
                      <p:grpSp>
                        <p:nvGrpSpPr>
                          <p:cNvPr id="27867" name="Group 34"/>
                          <p:cNvGrpSpPr>
                            <a:grpSpLocks/>
                          </p:cNvGrpSpPr>
                          <p:nvPr/>
                        </p:nvGrpSpPr>
                        <p:grpSpPr bwMode="auto">
                          <a:xfrm>
                            <a:off x="2538" y="2966"/>
                            <a:ext cx="65" cy="30"/>
                            <a:chOff x="2538" y="2966"/>
                            <a:chExt cx="65" cy="30"/>
                          </a:xfrm>
                        </p:grpSpPr>
                        <p:grpSp>
                          <p:nvGrpSpPr>
                            <p:cNvPr id="27883" name="Group 26"/>
                            <p:cNvGrpSpPr>
                              <a:grpSpLocks/>
                            </p:cNvGrpSpPr>
                            <p:nvPr/>
                          </p:nvGrpSpPr>
                          <p:grpSpPr bwMode="auto">
                            <a:xfrm>
                              <a:off x="2538" y="2966"/>
                              <a:ext cx="30" cy="30"/>
                              <a:chOff x="2538" y="2966"/>
                              <a:chExt cx="30" cy="30"/>
                            </a:xfrm>
                          </p:grpSpPr>
                          <p:grpSp>
                            <p:nvGrpSpPr>
                              <p:cNvPr id="27891" name="Group 22"/>
                              <p:cNvGrpSpPr>
                                <a:grpSpLocks/>
                              </p:cNvGrpSpPr>
                              <p:nvPr/>
                            </p:nvGrpSpPr>
                            <p:grpSpPr bwMode="auto">
                              <a:xfrm>
                                <a:off x="2538" y="2966"/>
                                <a:ext cx="13" cy="30"/>
                                <a:chOff x="2538" y="2966"/>
                                <a:chExt cx="13" cy="30"/>
                              </a:xfrm>
                            </p:grpSpPr>
                            <p:sp>
                              <p:nvSpPr>
                                <p:cNvPr id="27895" name="Freeform 20"/>
                                <p:cNvSpPr>
                                  <a:spLocks/>
                                </p:cNvSpPr>
                                <p:nvPr/>
                              </p:nvSpPr>
                              <p:spPr bwMode="auto">
                                <a:xfrm>
                                  <a:off x="253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96" name="Freeform 21"/>
                                <p:cNvSpPr>
                                  <a:spLocks/>
                                </p:cNvSpPr>
                                <p:nvPr/>
                              </p:nvSpPr>
                              <p:spPr bwMode="auto">
                                <a:xfrm>
                                  <a:off x="254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92" name="Group 25"/>
                              <p:cNvGrpSpPr>
                                <a:grpSpLocks/>
                              </p:cNvGrpSpPr>
                              <p:nvPr/>
                            </p:nvGrpSpPr>
                            <p:grpSpPr bwMode="auto">
                              <a:xfrm>
                                <a:off x="2555" y="2966"/>
                                <a:ext cx="13" cy="30"/>
                                <a:chOff x="2555" y="2966"/>
                                <a:chExt cx="13" cy="30"/>
                              </a:xfrm>
                            </p:grpSpPr>
                            <p:sp>
                              <p:nvSpPr>
                                <p:cNvPr id="27893" name="Freeform 23"/>
                                <p:cNvSpPr>
                                  <a:spLocks/>
                                </p:cNvSpPr>
                                <p:nvPr/>
                              </p:nvSpPr>
                              <p:spPr bwMode="auto">
                                <a:xfrm>
                                  <a:off x="255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94" name="Freeform 24"/>
                                <p:cNvSpPr>
                                  <a:spLocks/>
                                </p:cNvSpPr>
                                <p:nvPr/>
                              </p:nvSpPr>
                              <p:spPr bwMode="auto">
                                <a:xfrm>
                                  <a:off x="256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884" name="Group 33"/>
                            <p:cNvGrpSpPr>
                              <a:grpSpLocks/>
                            </p:cNvGrpSpPr>
                            <p:nvPr/>
                          </p:nvGrpSpPr>
                          <p:grpSpPr bwMode="auto">
                            <a:xfrm>
                              <a:off x="2572" y="2966"/>
                              <a:ext cx="31" cy="30"/>
                              <a:chOff x="2572" y="2966"/>
                              <a:chExt cx="31" cy="30"/>
                            </a:xfrm>
                          </p:grpSpPr>
                          <p:grpSp>
                            <p:nvGrpSpPr>
                              <p:cNvPr id="27885" name="Group 29"/>
                              <p:cNvGrpSpPr>
                                <a:grpSpLocks/>
                              </p:cNvGrpSpPr>
                              <p:nvPr/>
                            </p:nvGrpSpPr>
                            <p:grpSpPr bwMode="auto">
                              <a:xfrm>
                                <a:off x="2572" y="2966"/>
                                <a:ext cx="14" cy="30"/>
                                <a:chOff x="2572" y="2966"/>
                                <a:chExt cx="14" cy="30"/>
                              </a:xfrm>
                            </p:grpSpPr>
                            <p:sp>
                              <p:nvSpPr>
                                <p:cNvPr id="27889" name="Freeform 27"/>
                                <p:cNvSpPr>
                                  <a:spLocks/>
                                </p:cNvSpPr>
                                <p:nvPr/>
                              </p:nvSpPr>
                              <p:spPr bwMode="auto">
                                <a:xfrm>
                                  <a:off x="257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90" name="Freeform 28"/>
                                <p:cNvSpPr>
                                  <a:spLocks/>
                                </p:cNvSpPr>
                                <p:nvPr/>
                              </p:nvSpPr>
                              <p:spPr bwMode="auto">
                                <a:xfrm>
                                  <a:off x="2581"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86" name="Group 32"/>
                              <p:cNvGrpSpPr>
                                <a:grpSpLocks/>
                              </p:cNvGrpSpPr>
                              <p:nvPr/>
                            </p:nvGrpSpPr>
                            <p:grpSpPr bwMode="auto">
                              <a:xfrm>
                                <a:off x="2589" y="2966"/>
                                <a:ext cx="14" cy="30"/>
                                <a:chOff x="2589" y="2966"/>
                                <a:chExt cx="14" cy="30"/>
                              </a:xfrm>
                            </p:grpSpPr>
                            <p:sp>
                              <p:nvSpPr>
                                <p:cNvPr id="27887" name="Freeform 30"/>
                                <p:cNvSpPr>
                                  <a:spLocks/>
                                </p:cNvSpPr>
                                <p:nvPr/>
                              </p:nvSpPr>
                              <p:spPr bwMode="auto">
                                <a:xfrm>
                                  <a:off x="258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88" name="Freeform 31"/>
                                <p:cNvSpPr>
                                  <a:spLocks/>
                                </p:cNvSpPr>
                                <p:nvPr/>
                              </p:nvSpPr>
                              <p:spPr bwMode="auto">
                                <a:xfrm>
                                  <a:off x="259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27868" name="Group 49"/>
                          <p:cNvGrpSpPr>
                            <a:grpSpLocks/>
                          </p:cNvGrpSpPr>
                          <p:nvPr/>
                        </p:nvGrpSpPr>
                        <p:grpSpPr bwMode="auto">
                          <a:xfrm>
                            <a:off x="2607" y="2966"/>
                            <a:ext cx="64" cy="30"/>
                            <a:chOff x="2607" y="2966"/>
                            <a:chExt cx="64" cy="30"/>
                          </a:xfrm>
                        </p:grpSpPr>
                        <p:grpSp>
                          <p:nvGrpSpPr>
                            <p:cNvPr id="27869" name="Group 41"/>
                            <p:cNvGrpSpPr>
                              <a:grpSpLocks/>
                            </p:cNvGrpSpPr>
                            <p:nvPr/>
                          </p:nvGrpSpPr>
                          <p:grpSpPr bwMode="auto">
                            <a:xfrm>
                              <a:off x="2607" y="2966"/>
                              <a:ext cx="30" cy="30"/>
                              <a:chOff x="2607" y="2966"/>
                              <a:chExt cx="30" cy="30"/>
                            </a:xfrm>
                          </p:grpSpPr>
                          <p:grpSp>
                            <p:nvGrpSpPr>
                              <p:cNvPr id="27877" name="Group 37"/>
                              <p:cNvGrpSpPr>
                                <a:grpSpLocks/>
                              </p:cNvGrpSpPr>
                              <p:nvPr/>
                            </p:nvGrpSpPr>
                            <p:grpSpPr bwMode="auto">
                              <a:xfrm>
                                <a:off x="2607" y="2966"/>
                                <a:ext cx="13" cy="30"/>
                                <a:chOff x="2607" y="2966"/>
                                <a:chExt cx="13" cy="30"/>
                              </a:xfrm>
                            </p:grpSpPr>
                            <p:sp>
                              <p:nvSpPr>
                                <p:cNvPr id="27881" name="Freeform 35"/>
                                <p:cNvSpPr>
                                  <a:spLocks/>
                                </p:cNvSpPr>
                                <p:nvPr/>
                              </p:nvSpPr>
                              <p:spPr bwMode="auto">
                                <a:xfrm>
                                  <a:off x="2607"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82" name="Freeform 36"/>
                                <p:cNvSpPr>
                                  <a:spLocks/>
                                </p:cNvSpPr>
                                <p:nvPr/>
                              </p:nvSpPr>
                              <p:spPr bwMode="auto">
                                <a:xfrm>
                                  <a:off x="261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78" name="Group 40"/>
                              <p:cNvGrpSpPr>
                                <a:grpSpLocks/>
                              </p:cNvGrpSpPr>
                              <p:nvPr/>
                            </p:nvGrpSpPr>
                            <p:grpSpPr bwMode="auto">
                              <a:xfrm>
                                <a:off x="2624" y="2966"/>
                                <a:ext cx="13" cy="30"/>
                                <a:chOff x="2624" y="2966"/>
                                <a:chExt cx="13" cy="30"/>
                              </a:xfrm>
                            </p:grpSpPr>
                            <p:sp>
                              <p:nvSpPr>
                                <p:cNvPr id="27879" name="Freeform 38"/>
                                <p:cNvSpPr>
                                  <a:spLocks/>
                                </p:cNvSpPr>
                                <p:nvPr/>
                              </p:nvSpPr>
                              <p:spPr bwMode="auto">
                                <a:xfrm>
                                  <a:off x="2624"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80" name="Freeform 39"/>
                                <p:cNvSpPr>
                                  <a:spLocks/>
                                </p:cNvSpPr>
                                <p:nvPr/>
                              </p:nvSpPr>
                              <p:spPr bwMode="auto">
                                <a:xfrm>
                                  <a:off x="263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870" name="Group 48"/>
                            <p:cNvGrpSpPr>
                              <a:grpSpLocks/>
                            </p:cNvGrpSpPr>
                            <p:nvPr/>
                          </p:nvGrpSpPr>
                          <p:grpSpPr bwMode="auto">
                            <a:xfrm>
                              <a:off x="2641" y="2966"/>
                              <a:ext cx="30" cy="30"/>
                              <a:chOff x="2641" y="2966"/>
                              <a:chExt cx="30" cy="30"/>
                            </a:xfrm>
                          </p:grpSpPr>
                          <p:grpSp>
                            <p:nvGrpSpPr>
                              <p:cNvPr id="27871" name="Group 44"/>
                              <p:cNvGrpSpPr>
                                <a:grpSpLocks/>
                              </p:cNvGrpSpPr>
                              <p:nvPr/>
                            </p:nvGrpSpPr>
                            <p:grpSpPr bwMode="auto">
                              <a:xfrm>
                                <a:off x="2641" y="2966"/>
                                <a:ext cx="13" cy="30"/>
                                <a:chOff x="2641" y="2966"/>
                                <a:chExt cx="13" cy="30"/>
                              </a:xfrm>
                            </p:grpSpPr>
                            <p:sp>
                              <p:nvSpPr>
                                <p:cNvPr id="27875" name="Freeform 42"/>
                                <p:cNvSpPr>
                                  <a:spLocks/>
                                </p:cNvSpPr>
                                <p:nvPr/>
                              </p:nvSpPr>
                              <p:spPr bwMode="auto">
                                <a:xfrm>
                                  <a:off x="264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76" name="Freeform 43"/>
                                <p:cNvSpPr>
                                  <a:spLocks/>
                                </p:cNvSpPr>
                                <p:nvPr/>
                              </p:nvSpPr>
                              <p:spPr bwMode="auto">
                                <a:xfrm>
                                  <a:off x="264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72" name="Group 47"/>
                              <p:cNvGrpSpPr>
                                <a:grpSpLocks/>
                              </p:cNvGrpSpPr>
                              <p:nvPr/>
                            </p:nvGrpSpPr>
                            <p:grpSpPr bwMode="auto">
                              <a:xfrm>
                                <a:off x="2658" y="2966"/>
                                <a:ext cx="13" cy="30"/>
                                <a:chOff x="2658" y="2966"/>
                                <a:chExt cx="13" cy="30"/>
                              </a:xfrm>
                            </p:grpSpPr>
                            <p:sp>
                              <p:nvSpPr>
                                <p:cNvPr id="27873" name="Freeform 45"/>
                                <p:cNvSpPr>
                                  <a:spLocks/>
                                </p:cNvSpPr>
                                <p:nvPr/>
                              </p:nvSpPr>
                              <p:spPr bwMode="auto">
                                <a:xfrm>
                                  <a:off x="265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74" name="Freeform 46"/>
                                <p:cNvSpPr>
                                  <a:spLocks/>
                                </p:cNvSpPr>
                                <p:nvPr/>
                              </p:nvSpPr>
                              <p:spPr bwMode="auto">
                                <a:xfrm>
                                  <a:off x="2667"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grpSp>
                      <p:nvGrpSpPr>
                        <p:cNvPr id="27836" name="Group 81"/>
                        <p:cNvGrpSpPr>
                          <a:grpSpLocks/>
                        </p:cNvGrpSpPr>
                        <p:nvPr/>
                      </p:nvGrpSpPr>
                      <p:grpSpPr bwMode="auto">
                        <a:xfrm>
                          <a:off x="2675" y="2966"/>
                          <a:ext cx="133" cy="30"/>
                          <a:chOff x="2675" y="2966"/>
                          <a:chExt cx="133" cy="30"/>
                        </a:xfrm>
                      </p:grpSpPr>
                      <p:grpSp>
                        <p:nvGrpSpPr>
                          <p:cNvPr id="27837" name="Group 65"/>
                          <p:cNvGrpSpPr>
                            <a:grpSpLocks/>
                          </p:cNvGrpSpPr>
                          <p:nvPr/>
                        </p:nvGrpSpPr>
                        <p:grpSpPr bwMode="auto">
                          <a:xfrm>
                            <a:off x="2675" y="2966"/>
                            <a:ext cx="65" cy="30"/>
                            <a:chOff x="2675" y="2966"/>
                            <a:chExt cx="65" cy="30"/>
                          </a:xfrm>
                        </p:grpSpPr>
                        <p:grpSp>
                          <p:nvGrpSpPr>
                            <p:cNvPr id="27853" name="Group 57"/>
                            <p:cNvGrpSpPr>
                              <a:grpSpLocks/>
                            </p:cNvGrpSpPr>
                            <p:nvPr/>
                          </p:nvGrpSpPr>
                          <p:grpSpPr bwMode="auto">
                            <a:xfrm>
                              <a:off x="2675" y="2966"/>
                              <a:ext cx="30" cy="30"/>
                              <a:chOff x="2675" y="2966"/>
                              <a:chExt cx="30" cy="30"/>
                            </a:xfrm>
                          </p:grpSpPr>
                          <p:grpSp>
                            <p:nvGrpSpPr>
                              <p:cNvPr id="27861" name="Group 53"/>
                              <p:cNvGrpSpPr>
                                <a:grpSpLocks/>
                              </p:cNvGrpSpPr>
                              <p:nvPr/>
                            </p:nvGrpSpPr>
                            <p:grpSpPr bwMode="auto">
                              <a:xfrm>
                                <a:off x="2675" y="2966"/>
                                <a:ext cx="13" cy="30"/>
                                <a:chOff x="2675" y="2966"/>
                                <a:chExt cx="13" cy="30"/>
                              </a:xfrm>
                            </p:grpSpPr>
                            <p:sp>
                              <p:nvSpPr>
                                <p:cNvPr id="27865" name="Freeform 51"/>
                                <p:cNvSpPr>
                                  <a:spLocks/>
                                </p:cNvSpPr>
                                <p:nvPr/>
                              </p:nvSpPr>
                              <p:spPr bwMode="auto">
                                <a:xfrm>
                                  <a:off x="267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66" name="Freeform 52"/>
                                <p:cNvSpPr>
                                  <a:spLocks/>
                                </p:cNvSpPr>
                                <p:nvPr/>
                              </p:nvSpPr>
                              <p:spPr bwMode="auto">
                                <a:xfrm>
                                  <a:off x="268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62" name="Group 56"/>
                              <p:cNvGrpSpPr>
                                <a:grpSpLocks/>
                              </p:cNvGrpSpPr>
                              <p:nvPr/>
                            </p:nvGrpSpPr>
                            <p:grpSpPr bwMode="auto">
                              <a:xfrm>
                                <a:off x="2692" y="2966"/>
                                <a:ext cx="13" cy="30"/>
                                <a:chOff x="2692" y="2966"/>
                                <a:chExt cx="13" cy="30"/>
                              </a:xfrm>
                            </p:grpSpPr>
                            <p:sp>
                              <p:nvSpPr>
                                <p:cNvPr id="27863" name="Freeform 54"/>
                                <p:cNvSpPr>
                                  <a:spLocks/>
                                </p:cNvSpPr>
                                <p:nvPr/>
                              </p:nvSpPr>
                              <p:spPr bwMode="auto">
                                <a:xfrm>
                                  <a:off x="269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64" name="Freeform 55"/>
                                <p:cNvSpPr>
                                  <a:spLocks/>
                                </p:cNvSpPr>
                                <p:nvPr/>
                              </p:nvSpPr>
                              <p:spPr bwMode="auto">
                                <a:xfrm>
                                  <a:off x="270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854" name="Group 64"/>
                            <p:cNvGrpSpPr>
                              <a:grpSpLocks/>
                            </p:cNvGrpSpPr>
                            <p:nvPr/>
                          </p:nvGrpSpPr>
                          <p:grpSpPr bwMode="auto">
                            <a:xfrm>
                              <a:off x="2709" y="2966"/>
                              <a:ext cx="31" cy="30"/>
                              <a:chOff x="2709" y="2966"/>
                              <a:chExt cx="31" cy="30"/>
                            </a:xfrm>
                          </p:grpSpPr>
                          <p:grpSp>
                            <p:nvGrpSpPr>
                              <p:cNvPr id="27855" name="Group 60"/>
                              <p:cNvGrpSpPr>
                                <a:grpSpLocks/>
                              </p:cNvGrpSpPr>
                              <p:nvPr/>
                            </p:nvGrpSpPr>
                            <p:grpSpPr bwMode="auto">
                              <a:xfrm>
                                <a:off x="2709" y="2966"/>
                                <a:ext cx="14" cy="30"/>
                                <a:chOff x="2709" y="2966"/>
                                <a:chExt cx="14" cy="30"/>
                              </a:xfrm>
                            </p:grpSpPr>
                            <p:sp>
                              <p:nvSpPr>
                                <p:cNvPr id="27859" name="Freeform 58"/>
                                <p:cNvSpPr>
                                  <a:spLocks/>
                                </p:cNvSpPr>
                                <p:nvPr/>
                              </p:nvSpPr>
                              <p:spPr bwMode="auto">
                                <a:xfrm>
                                  <a:off x="270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60" name="Freeform 59"/>
                                <p:cNvSpPr>
                                  <a:spLocks/>
                                </p:cNvSpPr>
                                <p:nvPr/>
                              </p:nvSpPr>
                              <p:spPr bwMode="auto">
                                <a:xfrm>
                                  <a:off x="271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56" name="Group 63"/>
                              <p:cNvGrpSpPr>
                                <a:grpSpLocks/>
                              </p:cNvGrpSpPr>
                              <p:nvPr/>
                            </p:nvGrpSpPr>
                            <p:grpSpPr bwMode="auto">
                              <a:xfrm>
                                <a:off x="2727" y="2966"/>
                                <a:ext cx="13" cy="30"/>
                                <a:chOff x="2727" y="2966"/>
                                <a:chExt cx="13" cy="30"/>
                              </a:xfrm>
                            </p:grpSpPr>
                            <p:sp>
                              <p:nvSpPr>
                                <p:cNvPr id="27857" name="Freeform 61"/>
                                <p:cNvSpPr>
                                  <a:spLocks/>
                                </p:cNvSpPr>
                                <p:nvPr/>
                              </p:nvSpPr>
                              <p:spPr bwMode="auto">
                                <a:xfrm>
                                  <a:off x="2727"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58" name="Freeform 62"/>
                                <p:cNvSpPr>
                                  <a:spLocks/>
                                </p:cNvSpPr>
                                <p:nvPr/>
                              </p:nvSpPr>
                              <p:spPr bwMode="auto">
                                <a:xfrm>
                                  <a:off x="273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27838" name="Group 80"/>
                          <p:cNvGrpSpPr>
                            <a:grpSpLocks/>
                          </p:cNvGrpSpPr>
                          <p:nvPr/>
                        </p:nvGrpSpPr>
                        <p:grpSpPr bwMode="auto">
                          <a:xfrm>
                            <a:off x="2744" y="2966"/>
                            <a:ext cx="64" cy="30"/>
                            <a:chOff x="2744" y="2966"/>
                            <a:chExt cx="64" cy="30"/>
                          </a:xfrm>
                        </p:grpSpPr>
                        <p:grpSp>
                          <p:nvGrpSpPr>
                            <p:cNvPr id="27839" name="Group 72"/>
                            <p:cNvGrpSpPr>
                              <a:grpSpLocks/>
                            </p:cNvGrpSpPr>
                            <p:nvPr/>
                          </p:nvGrpSpPr>
                          <p:grpSpPr bwMode="auto">
                            <a:xfrm>
                              <a:off x="2744" y="2966"/>
                              <a:ext cx="30" cy="30"/>
                              <a:chOff x="2744" y="2966"/>
                              <a:chExt cx="30" cy="30"/>
                            </a:xfrm>
                          </p:grpSpPr>
                          <p:grpSp>
                            <p:nvGrpSpPr>
                              <p:cNvPr id="27847" name="Group 68"/>
                              <p:cNvGrpSpPr>
                                <a:grpSpLocks/>
                              </p:cNvGrpSpPr>
                              <p:nvPr/>
                            </p:nvGrpSpPr>
                            <p:grpSpPr bwMode="auto">
                              <a:xfrm>
                                <a:off x="2744" y="2966"/>
                                <a:ext cx="13" cy="30"/>
                                <a:chOff x="2744" y="2966"/>
                                <a:chExt cx="13" cy="30"/>
                              </a:xfrm>
                            </p:grpSpPr>
                            <p:sp>
                              <p:nvSpPr>
                                <p:cNvPr id="27851" name="Freeform 66"/>
                                <p:cNvSpPr>
                                  <a:spLocks/>
                                </p:cNvSpPr>
                                <p:nvPr/>
                              </p:nvSpPr>
                              <p:spPr bwMode="auto">
                                <a:xfrm>
                                  <a:off x="274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52" name="Freeform 67"/>
                                <p:cNvSpPr>
                                  <a:spLocks/>
                                </p:cNvSpPr>
                                <p:nvPr/>
                              </p:nvSpPr>
                              <p:spPr bwMode="auto">
                                <a:xfrm>
                                  <a:off x="275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48" name="Group 71"/>
                              <p:cNvGrpSpPr>
                                <a:grpSpLocks/>
                              </p:cNvGrpSpPr>
                              <p:nvPr/>
                            </p:nvGrpSpPr>
                            <p:grpSpPr bwMode="auto">
                              <a:xfrm>
                                <a:off x="2761" y="2966"/>
                                <a:ext cx="13" cy="30"/>
                                <a:chOff x="2761" y="2966"/>
                                <a:chExt cx="13" cy="30"/>
                              </a:xfrm>
                            </p:grpSpPr>
                            <p:sp>
                              <p:nvSpPr>
                                <p:cNvPr id="27849" name="Freeform 69"/>
                                <p:cNvSpPr>
                                  <a:spLocks/>
                                </p:cNvSpPr>
                                <p:nvPr/>
                              </p:nvSpPr>
                              <p:spPr bwMode="auto">
                                <a:xfrm>
                                  <a:off x="2761"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50" name="Freeform 70"/>
                                <p:cNvSpPr>
                                  <a:spLocks/>
                                </p:cNvSpPr>
                                <p:nvPr/>
                              </p:nvSpPr>
                              <p:spPr bwMode="auto">
                                <a:xfrm>
                                  <a:off x="2770"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840" name="Group 79"/>
                            <p:cNvGrpSpPr>
                              <a:grpSpLocks/>
                            </p:cNvGrpSpPr>
                            <p:nvPr/>
                          </p:nvGrpSpPr>
                          <p:grpSpPr bwMode="auto">
                            <a:xfrm>
                              <a:off x="2778" y="2966"/>
                              <a:ext cx="30" cy="30"/>
                              <a:chOff x="2778" y="2966"/>
                              <a:chExt cx="30" cy="30"/>
                            </a:xfrm>
                          </p:grpSpPr>
                          <p:grpSp>
                            <p:nvGrpSpPr>
                              <p:cNvPr id="27841" name="Group 75"/>
                              <p:cNvGrpSpPr>
                                <a:grpSpLocks/>
                              </p:cNvGrpSpPr>
                              <p:nvPr/>
                            </p:nvGrpSpPr>
                            <p:grpSpPr bwMode="auto">
                              <a:xfrm>
                                <a:off x="2778" y="2966"/>
                                <a:ext cx="13" cy="30"/>
                                <a:chOff x="2778" y="2966"/>
                                <a:chExt cx="13" cy="30"/>
                              </a:xfrm>
                            </p:grpSpPr>
                            <p:sp>
                              <p:nvSpPr>
                                <p:cNvPr id="27845" name="Freeform 73"/>
                                <p:cNvSpPr>
                                  <a:spLocks/>
                                </p:cNvSpPr>
                                <p:nvPr/>
                              </p:nvSpPr>
                              <p:spPr bwMode="auto">
                                <a:xfrm>
                                  <a:off x="277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46" name="Freeform 74"/>
                                <p:cNvSpPr>
                                  <a:spLocks/>
                                </p:cNvSpPr>
                                <p:nvPr/>
                              </p:nvSpPr>
                              <p:spPr bwMode="auto">
                                <a:xfrm>
                                  <a:off x="278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42" name="Group 78"/>
                              <p:cNvGrpSpPr>
                                <a:grpSpLocks/>
                              </p:cNvGrpSpPr>
                              <p:nvPr/>
                            </p:nvGrpSpPr>
                            <p:grpSpPr bwMode="auto">
                              <a:xfrm>
                                <a:off x="2795" y="2966"/>
                                <a:ext cx="13" cy="30"/>
                                <a:chOff x="2795" y="2966"/>
                                <a:chExt cx="13" cy="30"/>
                              </a:xfrm>
                            </p:grpSpPr>
                            <p:sp>
                              <p:nvSpPr>
                                <p:cNvPr id="27843" name="Freeform 76"/>
                                <p:cNvSpPr>
                                  <a:spLocks/>
                                </p:cNvSpPr>
                                <p:nvPr/>
                              </p:nvSpPr>
                              <p:spPr bwMode="auto">
                                <a:xfrm>
                                  <a:off x="279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44" name="Freeform 77"/>
                                <p:cNvSpPr>
                                  <a:spLocks/>
                                </p:cNvSpPr>
                                <p:nvPr/>
                              </p:nvSpPr>
                              <p:spPr bwMode="auto">
                                <a:xfrm>
                                  <a:off x="2803"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grpSp>
                  <p:grpSp>
                    <p:nvGrpSpPr>
                      <p:cNvPr id="27772" name="Group 145"/>
                      <p:cNvGrpSpPr>
                        <a:grpSpLocks/>
                      </p:cNvGrpSpPr>
                      <p:nvPr/>
                    </p:nvGrpSpPr>
                    <p:grpSpPr bwMode="auto">
                      <a:xfrm>
                        <a:off x="2812" y="2966"/>
                        <a:ext cx="271" cy="30"/>
                        <a:chOff x="2812" y="2966"/>
                        <a:chExt cx="271" cy="30"/>
                      </a:xfrm>
                    </p:grpSpPr>
                    <p:grpSp>
                      <p:nvGrpSpPr>
                        <p:cNvPr id="27773" name="Group 113"/>
                        <p:cNvGrpSpPr>
                          <a:grpSpLocks/>
                        </p:cNvGrpSpPr>
                        <p:nvPr/>
                      </p:nvGrpSpPr>
                      <p:grpSpPr bwMode="auto">
                        <a:xfrm>
                          <a:off x="2812" y="2966"/>
                          <a:ext cx="133" cy="30"/>
                          <a:chOff x="2812" y="2966"/>
                          <a:chExt cx="133" cy="30"/>
                        </a:xfrm>
                      </p:grpSpPr>
                      <p:grpSp>
                        <p:nvGrpSpPr>
                          <p:cNvPr id="27805" name="Group 97"/>
                          <p:cNvGrpSpPr>
                            <a:grpSpLocks/>
                          </p:cNvGrpSpPr>
                          <p:nvPr/>
                        </p:nvGrpSpPr>
                        <p:grpSpPr bwMode="auto">
                          <a:xfrm>
                            <a:off x="2812" y="2966"/>
                            <a:ext cx="65" cy="30"/>
                            <a:chOff x="2812" y="2966"/>
                            <a:chExt cx="65" cy="30"/>
                          </a:xfrm>
                        </p:grpSpPr>
                        <p:grpSp>
                          <p:nvGrpSpPr>
                            <p:cNvPr id="27821" name="Group 89"/>
                            <p:cNvGrpSpPr>
                              <a:grpSpLocks/>
                            </p:cNvGrpSpPr>
                            <p:nvPr/>
                          </p:nvGrpSpPr>
                          <p:grpSpPr bwMode="auto">
                            <a:xfrm>
                              <a:off x="2812" y="2966"/>
                              <a:ext cx="30" cy="30"/>
                              <a:chOff x="2812" y="2966"/>
                              <a:chExt cx="30" cy="30"/>
                            </a:xfrm>
                          </p:grpSpPr>
                          <p:grpSp>
                            <p:nvGrpSpPr>
                              <p:cNvPr id="27829" name="Group 85"/>
                              <p:cNvGrpSpPr>
                                <a:grpSpLocks/>
                              </p:cNvGrpSpPr>
                              <p:nvPr/>
                            </p:nvGrpSpPr>
                            <p:grpSpPr bwMode="auto">
                              <a:xfrm>
                                <a:off x="2812" y="2966"/>
                                <a:ext cx="13" cy="30"/>
                                <a:chOff x="2812" y="2966"/>
                                <a:chExt cx="13" cy="30"/>
                              </a:xfrm>
                            </p:grpSpPr>
                            <p:sp>
                              <p:nvSpPr>
                                <p:cNvPr id="27833" name="Freeform 83"/>
                                <p:cNvSpPr>
                                  <a:spLocks/>
                                </p:cNvSpPr>
                                <p:nvPr/>
                              </p:nvSpPr>
                              <p:spPr bwMode="auto">
                                <a:xfrm>
                                  <a:off x="281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34" name="Freeform 84"/>
                                <p:cNvSpPr>
                                  <a:spLocks/>
                                </p:cNvSpPr>
                                <p:nvPr/>
                              </p:nvSpPr>
                              <p:spPr bwMode="auto">
                                <a:xfrm>
                                  <a:off x="282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30" name="Group 88"/>
                              <p:cNvGrpSpPr>
                                <a:grpSpLocks/>
                              </p:cNvGrpSpPr>
                              <p:nvPr/>
                            </p:nvGrpSpPr>
                            <p:grpSpPr bwMode="auto">
                              <a:xfrm>
                                <a:off x="2829" y="2966"/>
                                <a:ext cx="13" cy="30"/>
                                <a:chOff x="2829" y="2966"/>
                                <a:chExt cx="13" cy="30"/>
                              </a:xfrm>
                            </p:grpSpPr>
                            <p:sp>
                              <p:nvSpPr>
                                <p:cNvPr id="27831" name="Freeform 86"/>
                                <p:cNvSpPr>
                                  <a:spLocks/>
                                </p:cNvSpPr>
                                <p:nvPr/>
                              </p:nvSpPr>
                              <p:spPr bwMode="auto">
                                <a:xfrm>
                                  <a:off x="282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32" name="Freeform 87"/>
                                <p:cNvSpPr>
                                  <a:spLocks/>
                                </p:cNvSpPr>
                                <p:nvPr/>
                              </p:nvSpPr>
                              <p:spPr bwMode="auto">
                                <a:xfrm>
                                  <a:off x="2838"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822" name="Group 96"/>
                            <p:cNvGrpSpPr>
                              <a:grpSpLocks/>
                            </p:cNvGrpSpPr>
                            <p:nvPr/>
                          </p:nvGrpSpPr>
                          <p:grpSpPr bwMode="auto">
                            <a:xfrm>
                              <a:off x="2846" y="2966"/>
                              <a:ext cx="31" cy="30"/>
                              <a:chOff x="2846" y="2966"/>
                              <a:chExt cx="31" cy="30"/>
                            </a:xfrm>
                          </p:grpSpPr>
                          <p:grpSp>
                            <p:nvGrpSpPr>
                              <p:cNvPr id="27823" name="Group 92"/>
                              <p:cNvGrpSpPr>
                                <a:grpSpLocks/>
                              </p:cNvGrpSpPr>
                              <p:nvPr/>
                            </p:nvGrpSpPr>
                            <p:grpSpPr bwMode="auto">
                              <a:xfrm>
                                <a:off x="2846" y="2966"/>
                                <a:ext cx="14" cy="30"/>
                                <a:chOff x="2846" y="2966"/>
                                <a:chExt cx="14" cy="30"/>
                              </a:xfrm>
                            </p:grpSpPr>
                            <p:sp>
                              <p:nvSpPr>
                                <p:cNvPr id="27827" name="Freeform 90"/>
                                <p:cNvSpPr>
                                  <a:spLocks/>
                                </p:cNvSpPr>
                                <p:nvPr/>
                              </p:nvSpPr>
                              <p:spPr bwMode="auto">
                                <a:xfrm>
                                  <a:off x="284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28" name="Freeform 91"/>
                                <p:cNvSpPr>
                                  <a:spLocks/>
                                </p:cNvSpPr>
                                <p:nvPr/>
                              </p:nvSpPr>
                              <p:spPr bwMode="auto">
                                <a:xfrm>
                                  <a:off x="285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24" name="Group 95"/>
                              <p:cNvGrpSpPr>
                                <a:grpSpLocks/>
                              </p:cNvGrpSpPr>
                              <p:nvPr/>
                            </p:nvGrpSpPr>
                            <p:grpSpPr bwMode="auto">
                              <a:xfrm>
                                <a:off x="2864" y="2966"/>
                                <a:ext cx="13" cy="30"/>
                                <a:chOff x="2864" y="2966"/>
                                <a:chExt cx="13" cy="30"/>
                              </a:xfrm>
                            </p:grpSpPr>
                            <p:sp>
                              <p:nvSpPr>
                                <p:cNvPr id="27825" name="Freeform 93"/>
                                <p:cNvSpPr>
                                  <a:spLocks/>
                                </p:cNvSpPr>
                                <p:nvPr/>
                              </p:nvSpPr>
                              <p:spPr bwMode="auto">
                                <a:xfrm>
                                  <a:off x="286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26" name="Freeform 94"/>
                                <p:cNvSpPr>
                                  <a:spLocks/>
                                </p:cNvSpPr>
                                <p:nvPr/>
                              </p:nvSpPr>
                              <p:spPr bwMode="auto">
                                <a:xfrm>
                                  <a:off x="287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27806" name="Group 112"/>
                          <p:cNvGrpSpPr>
                            <a:grpSpLocks/>
                          </p:cNvGrpSpPr>
                          <p:nvPr/>
                        </p:nvGrpSpPr>
                        <p:grpSpPr bwMode="auto">
                          <a:xfrm>
                            <a:off x="2881" y="2966"/>
                            <a:ext cx="64" cy="30"/>
                            <a:chOff x="2881" y="2966"/>
                            <a:chExt cx="64" cy="30"/>
                          </a:xfrm>
                        </p:grpSpPr>
                        <p:grpSp>
                          <p:nvGrpSpPr>
                            <p:cNvPr id="27807" name="Group 104"/>
                            <p:cNvGrpSpPr>
                              <a:grpSpLocks/>
                            </p:cNvGrpSpPr>
                            <p:nvPr/>
                          </p:nvGrpSpPr>
                          <p:grpSpPr bwMode="auto">
                            <a:xfrm>
                              <a:off x="2881" y="2966"/>
                              <a:ext cx="30" cy="30"/>
                              <a:chOff x="2881" y="2966"/>
                              <a:chExt cx="30" cy="30"/>
                            </a:xfrm>
                          </p:grpSpPr>
                          <p:grpSp>
                            <p:nvGrpSpPr>
                              <p:cNvPr id="27815" name="Group 100"/>
                              <p:cNvGrpSpPr>
                                <a:grpSpLocks/>
                              </p:cNvGrpSpPr>
                              <p:nvPr/>
                            </p:nvGrpSpPr>
                            <p:grpSpPr bwMode="auto">
                              <a:xfrm>
                                <a:off x="2881" y="2966"/>
                                <a:ext cx="13" cy="30"/>
                                <a:chOff x="2881" y="2966"/>
                                <a:chExt cx="13" cy="30"/>
                              </a:xfrm>
                            </p:grpSpPr>
                            <p:sp>
                              <p:nvSpPr>
                                <p:cNvPr id="27819" name="Freeform 98"/>
                                <p:cNvSpPr>
                                  <a:spLocks/>
                                </p:cNvSpPr>
                                <p:nvPr/>
                              </p:nvSpPr>
                              <p:spPr bwMode="auto">
                                <a:xfrm>
                                  <a:off x="288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20" name="Freeform 99"/>
                                <p:cNvSpPr>
                                  <a:spLocks/>
                                </p:cNvSpPr>
                                <p:nvPr/>
                              </p:nvSpPr>
                              <p:spPr bwMode="auto">
                                <a:xfrm>
                                  <a:off x="288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16" name="Group 103"/>
                              <p:cNvGrpSpPr>
                                <a:grpSpLocks/>
                              </p:cNvGrpSpPr>
                              <p:nvPr/>
                            </p:nvGrpSpPr>
                            <p:grpSpPr bwMode="auto">
                              <a:xfrm>
                                <a:off x="2898" y="2966"/>
                                <a:ext cx="13" cy="30"/>
                                <a:chOff x="2898" y="2966"/>
                                <a:chExt cx="13" cy="30"/>
                              </a:xfrm>
                            </p:grpSpPr>
                            <p:sp>
                              <p:nvSpPr>
                                <p:cNvPr id="27817" name="Freeform 101"/>
                                <p:cNvSpPr>
                                  <a:spLocks/>
                                </p:cNvSpPr>
                                <p:nvPr/>
                              </p:nvSpPr>
                              <p:spPr bwMode="auto">
                                <a:xfrm>
                                  <a:off x="2898"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18" name="Freeform 102"/>
                                <p:cNvSpPr>
                                  <a:spLocks/>
                                </p:cNvSpPr>
                                <p:nvPr/>
                              </p:nvSpPr>
                              <p:spPr bwMode="auto">
                                <a:xfrm>
                                  <a:off x="290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808" name="Group 111"/>
                            <p:cNvGrpSpPr>
                              <a:grpSpLocks/>
                            </p:cNvGrpSpPr>
                            <p:nvPr/>
                          </p:nvGrpSpPr>
                          <p:grpSpPr bwMode="auto">
                            <a:xfrm>
                              <a:off x="2915" y="2966"/>
                              <a:ext cx="30" cy="30"/>
                              <a:chOff x="2915" y="2966"/>
                              <a:chExt cx="30" cy="30"/>
                            </a:xfrm>
                          </p:grpSpPr>
                          <p:grpSp>
                            <p:nvGrpSpPr>
                              <p:cNvPr id="27809" name="Group 107"/>
                              <p:cNvGrpSpPr>
                                <a:grpSpLocks/>
                              </p:cNvGrpSpPr>
                              <p:nvPr/>
                            </p:nvGrpSpPr>
                            <p:grpSpPr bwMode="auto">
                              <a:xfrm>
                                <a:off x="2915" y="2966"/>
                                <a:ext cx="13" cy="30"/>
                                <a:chOff x="2915" y="2966"/>
                                <a:chExt cx="13" cy="30"/>
                              </a:xfrm>
                            </p:grpSpPr>
                            <p:sp>
                              <p:nvSpPr>
                                <p:cNvPr id="27813" name="Freeform 105"/>
                                <p:cNvSpPr>
                                  <a:spLocks/>
                                </p:cNvSpPr>
                                <p:nvPr/>
                              </p:nvSpPr>
                              <p:spPr bwMode="auto">
                                <a:xfrm>
                                  <a:off x="2915"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14" name="Freeform 106"/>
                                <p:cNvSpPr>
                                  <a:spLocks/>
                                </p:cNvSpPr>
                                <p:nvPr/>
                              </p:nvSpPr>
                              <p:spPr bwMode="auto">
                                <a:xfrm>
                                  <a:off x="292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10" name="Group 110"/>
                              <p:cNvGrpSpPr>
                                <a:grpSpLocks/>
                              </p:cNvGrpSpPr>
                              <p:nvPr/>
                            </p:nvGrpSpPr>
                            <p:grpSpPr bwMode="auto">
                              <a:xfrm>
                                <a:off x="2932" y="2966"/>
                                <a:ext cx="13" cy="30"/>
                                <a:chOff x="2932" y="2966"/>
                                <a:chExt cx="13" cy="30"/>
                              </a:xfrm>
                            </p:grpSpPr>
                            <p:sp>
                              <p:nvSpPr>
                                <p:cNvPr id="27811" name="Freeform 108"/>
                                <p:cNvSpPr>
                                  <a:spLocks/>
                                </p:cNvSpPr>
                                <p:nvPr/>
                              </p:nvSpPr>
                              <p:spPr bwMode="auto">
                                <a:xfrm>
                                  <a:off x="293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12" name="Freeform 109"/>
                                <p:cNvSpPr>
                                  <a:spLocks/>
                                </p:cNvSpPr>
                                <p:nvPr/>
                              </p:nvSpPr>
                              <p:spPr bwMode="auto">
                                <a:xfrm>
                                  <a:off x="2940"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grpSp>
                      <p:nvGrpSpPr>
                        <p:cNvPr id="27774" name="Group 144"/>
                        <p:cNvGrpSpPr>
                          <a:grpSpLocks/>
                        </p:cNvGrpSpPr>
                        <p:nvPr/>
                      </p:nvGrpSpPr>
                      <p:grpSpPr bwMode="auto">
                        <a:xfrm>
                          <a:off x="2949" y="2966"/>
                          <a:ext cx="134" cy="30"/>
                          <a:chOff x="2949" y="2966"/>
                          <a:chExt cx="134" cy="30"/>
                        </a:xfrm>
                      </p:grpSpPr>
                      <p:grpSp>
                        <p:nvGrpSpPr>
                          <p:cNvPr id="27775" name="Group 128"/>
                          <p:cNvGrpSpPr>
                            <a:grpSpLocks/>
                          </p:cNvGrpSpPr>
                          <p:nvPr/>
                        </p:nvGrpSpPr>
                        <p:grpSpPr bwMode="auto">
                          <a:xfrm>
                            <a:off x="2949" y="2966"/>
                            <a:ext cx="65" cy="30"/>
                            <a:chOff x="2949" y="2966"/>
                            <a:chExt cx="65" cy="30"/>
                          </a:xfrm>
                        </p:grpSpPr>
                        <p:grpSp>
                          <p:nvGrpSpPr>
                            <p:cNvPr id="27791" name="Group 120"/>
                            <p:cNvGrpSpPr>
                              <a:grpSpLocks/>
                            </p:cNvGrpSpPr>
                            <p:nvPr/>
                          </p:nvGrpSpPr>
                          <p:grpSpPr bwMode="auto">
                            <a:xfrm>
                              <a:off x="2949" y="2966"/>
                              <a:ext cx="31" cy="30"/>
                              <a:chOff x="2949" y="2966"/>
                              <a:chExt cx="31" cy="30"/>
                            </a:xfrm>
                          </p:grpSpPr>
                          <p:grpSp>
                            <p:nvGrpSpPr>
                              <p:cNvPr id="27799" name="Group 116"/>
                              <p:cNvGrpSpPr>
                                <a:grpSpLocks/>
                              </p:cNvGrpSpPr>
                              <p:nvPr/>
                            </p:nvGrpSpPr>
                            <p:grpSpPr bwMode="auto">
                              <a:xfrm>
                                <a:off x="2949" y="2966"/>
                                <a:ext cx="13" cy="30"/>
                                <a:chOff x="2949" y="2966"/>
                                <a:chExt cx="13" cy="30"/>
                              </a:xfrm>
                            </p:grpSpPr>
                            <p:sp>
                              <p:nvSpPr>
                                <p:cNvPr id="27803" name="Freeform 114"/>
                                <p:cNvSpPr>
                                  <a:spLocks/>
                                </p:cNvSpPr>
                                <p:nvPr/>
                              </p:nvSpPr>
                              <p:spPr bwMode="auto">
                                <a:xfrm>
                                  <a:off x="294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04" name="Freeform 115"/>
                                <p:cNvSpPr>
                                  <a:spLocks/>
                                </p:cNvSpPr>
                                <p:nvPr/>
                              </p:nvSpPr>
                              <p:spPr bwMode="auto">
                                <a:xfrm>
                                  <a:off x="2957"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800" name="Group 119"/>
                              <p:cNvGrpSpPr>
                                <a:grpSpLocks/>
                              </p:cNvGrpSpPr>
                              <p:nvPr/>
                            </p:nvGrpSpPr>
                            <p:grpSpPr bwMode="auto">
                              <a:xfrm>
                                <a:off x="2966" y="2966"/>
                                <a:ext cx="14" cy="30"/>
                                <a:chOff x="2966" y="2966"/>
                                <a:chExt cx="14" cy="30"/>
                              </a:xfrm>
                            </p:grpSpPr>
                            <p:sp>
                              <p:nvSpPr>
                                <p:cNvPr id="27801" name="Freeform 117"/>
                                <p:cNvSpPr>
                                  <a:spLocks/>
                                </p:cNvSpPr>
                                <p:nvPr/>
                              </p:nvSpPr>
                              <p:spPr bwMode="auto">
                                <a:xfrm>
                                  <a:off x="296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802" name="Freeform 118"/>
                                <p:cNvSpPr>
                                  <a:spLocks/>
                                </p:cNvSpPr>
                                <p:nvPr/>
                              </p:nvSpPr>
                              <p:spPr bwMode="auto">
                                <a:xfrm>
                                  <a:off x="297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792" name="Group 127"/>
                            <p:cNvGrpSpPr>
                              <a:grpSpLocks/>
                            </p:cNvGrpSpPr>
                            <p:nvPr/>
                          </p:nvGrpSpPr>
                          <p:grpSpPr bwMode="auto">
                            <a:xfrm>
                              <a:off x="2983" y="2966"/>
                              <a:ext cx="31" cy="30"/>
                              <a:chOff x="2983" y="2966"/>
                              <a:chExt cx="31" cy="30"/>
                            </a:xfrm>
                          </p:grpSpPr>
                          <p:grpSp>
                            <p:nvGrpSpPr>
                              <p:cNvPr id="27793" name="Group 123"/>
                              <p:cNvGrpSpPr>
                                <a:grpSpLocks/>
                              </p:cNvGrpSpPr>
                              <p:nvPr/>
                            </p:nvGrpSpPr>
                            <p:grpSpPr bwMode="auto">
                              <a:xfrm>
                                <a:off x="2983" y="2966"/>
                                <a:ext cx="14" cy="30"/>
                                <a:chOff x="2983" y="2966"/>
                                <a:chExt cx="14" cy="30"/>
                              </a:xfrm>
                            </p:grpSpPr>
                            <p:sp>
                              <p:nvSpPr>
                                <p:cNvPr id="27797" name="Freeform 121"/>
                                <p:cNvSpPr>
                                  <a:spLocks/>
                                </p:cNvSpPr>
                                <p:nvPr/>
                              </p:nvSpPr>
                              <p:spPr bwMode="auto">
                                <a:xfrm>
                                  <a:off x="2983"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98" name="Freeform 122"/>
                                <p:cNvSpPr>
                                  <a:spLocks/>
                                </p:cNvSpPr>
                                <p:nvPr/>
                              </p:nvSpPr>
                              <p:spPr bwMode="auto">
                                <a:xfrm>
                                  <a:off x="299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794" name="Group 126"/>
                              <p:cNvGrpSpPr>
                                <a:grpSpLocks/>
                              </p:cNvGrpSpPr>
                              <p:nvPr/>
                            </p:nvGrpSpPr>
                            <p:grpSpPr bwMode="auto">
                              <a:xfrm>
                                <a:off x="3001" y="2966"/>
                                <a:ext cx="13" cy="30"/>
                                <a:chOff x="3001" y="2966"/>
                                <a:chExt cx="13" cy="30"/>
                              </a:xfrm>
                            </p:grpSpPr>
                            <p:sp>
                              <p:nvSpPr>
                                <p:cNvPr id="27795" name="Freeform 124"/>
                                <p:cNvSpPr>
                                  <a:spLocks/>
                                </p:cNvSpPr>
                                <p:nvPr/>
                              </p:nvSpPr>
                              <p:spPr bwMode="auto">
                                <a:xfrm>
                                  <a:off x="300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96" name="Freeform 125"/>
                                <p:cNvSpPr>
                                  <a:spLocks/>
                                </p:cNvSpPr>
                                <p:nvPr/>
                              </p:nvSpPr>
                              <p:spPr bwMode="auto">
                                <a:xfrm>
                                  <a:off x="300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27776" name="Group 143"/>
                          <p:cNvGrpSpPr>
                            <a:grpSpLocks/>
                          </p:cNvGrpSpPr>
                          <p:nvPr/>
                        </p:nvGrpSpPr>
                        <p:grpSpPr bwMode="auto">
                          <a:xfrm>
                            <a:off x="3018" y="2966"/>
                            <a:ext cx="65" cy="30"/>
                            <a:chOff x="3018" y="2966"/>
                            <a:chExt cx="65" cy="30"/>
                          </a:xfrm>
                        </p:grpSpPr>
                        <p:grpSp>
                          <p:nvGrpSpPr>
                            <p:cNvPr id="27777" name="Group 135"/>
                            <p:cNvGrpSpPr>
                              <a:grpSpLocks/>
                            </p:cNvGrpSpPr>
                            <p:nvPr/>
                          </p:nvGrpSpPr>
                          <p:grpSpPr bwMode="auto">
                            <a:xfrm>
                              <a:off x="3018" y="2966"/>
                              <a:ext cx="30" cy="30"/>
                              <a:chOff x="3018" y="2966"/>
                              <a:chExt cx="30" cy="30"/>
                            </a:xfrm>
                          </p:grpSpPr>
                          <p:grpSp>
                            <p:nvGrpSpPr>
                              <p:cNvPr id="27785" name="Group 131"/>
                              <p:cNvGrpSpPr>
                                <a:grpSpLocks/>
                              </p:cNvGrpSpPr>
                              <p:nvPr/>
                            </p:nvGrpSpPr>
                            <p:grpSpPr bwMode="auto">
                              <a:xfrm>
                                <a:off x="3018" y="2966"/>
                                <a:ext cx="13" cy="30"/>
                                <a:chOff x="3018" y="2966"/>
                                <a:chExt cx="13" cy="30"/>
                              </a:xfrm>
                            </p:grpSpPr>
                            <p:sp>
                              <p:nvSpPr>
                                <p:cNvPr id="27789" name="Freeform 129"/>
                                <p:cNvSpPr>
                                  <a:spLocks/>
                                </p:cNvSpPr>
                                <p:nvPr/>
                              </p:nvSpPr>
                              <p:spPr bwMode="auto">
                                <a:xfrm>
                                  <a:off x="301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90" name="Freeform 130"/>
                                <p:cNvSpPr>
                                  <a:spLocks/>
                                </p:cNvSpPr>
                                <p:nvPr/>
                              </p:nvSpPr>
                              <p:spPr bwMode="auto">
                                <a:xfrm>
                                  <a:off x="302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786" name="Group 134"/>
                              <p:cNvGrpSpPr>
                                <a:grpSpLocks/>
                              </p:cNvGrpSpPr>
                              <p:nvPr/>
                            </p:nvGrpSpPr>
                            <p:grpSpPr bwMode="auto">
                              <a:xfrm>
                                <a:off x="3035" y="2966"/>
                                <a:ext cx="13" cy="30"/>
                                <a:chOff x="3035" y="2966"/>
                                <a:chExt cx="13" cy="30"/>
                              </a:xfrm>
                            </p:grpSpPr>
                            <p:sp>
                              <p:nvSpPr>
                                <p:cNvPr id="27787" name="Freeform 132"/>
                                <p:cNvSpPr>
                                  <a:spLocks/>
                                </p:cNvSpPr>
                                <p:nvPr/>
                              </p:nvSpPr>
                              <p:spPr bwMode="auto">
                                <a:xfrm>
                                  <a:off x="303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88" name="Freeform 133"/>
                                <p:cNvSpPr>
                                  <a:spLocks/>
                                </p:cNvSpPr>
                                <p:nvPr/>
                              </p:nvSpPr>
                              <p:spPr bwMode="auto">
                                <a:xfrm>
                                  <a:off x="304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778" name="Group 142"/>
                            <p:cNvGrpSpPr>
                              <a:grpSpLocks/>
                            </p:cNvGrpSpPr>
                            <p:nvPr/>
                          </p:nvGrpSpPr>
                          <p:grpSpPr bwMode="auto">
                            <a:xfrm>
                              <a:off x="3052" y="2966"/>
                              <a:ext cx="31" cy="30"/>
                              <a:chOff x="3052" y="2966"/>
                              <a:chExt cx="31" cy="30"/>
                            </a:xfrm>
                          </p:grpSpPr>
                          <p:grpSp>
                            <p:nvGrpSpPr>
                              <p:cNvPr id="27779" name="Group 138"/>
                              <p:cNvGrpSpPr>
                                <a:grpSpLocks/>
                              </p:cNvGrpSpPr>
                              <p:nvPr/>
                            </p:nvGrpSpPr>
                            <p:grpSpPr bwMode="auto">
                              <a:xfrm>
                                <a:off x="3052" y="2966"/>
                                <a:ext cx="13" cy="30"/>
                                <a:chOff x="3052" y="2966"/>
                                <a:chExt cx="13" cy="30"/>
                              </a:xfrm>
                            </p:grpSpPr>
                            <p:sp>
                              <p:nvSpPr>
                                <p:cNvPr id="27783" name="Freeform 136"/>
                                <p:cNvSpPr>
                                  <a:spLocks/>
                                </p:cNvSpPr>
                                <p:nvPr/>
                              </p:nvSpPr>
                              <p:spPr bwMode="auto">
                                <a:xfrm>
                                  <a:off x="305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84" name="Freeform 137"/>
                                <p:cNvSpPr>
                                  <a:spLocks/>
                                </p:cNvSpPr>
                                <p:nvPr/>
                              </p:nvSpPr>
                              <p:spPr bwMode="auto">
                                <a:xfrm>
                                  <a:off x="306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780" name="Group 141"/>
                              <p:cNvGrpSpPr>
                                <a:grpSpLocks/>
                              </p:cNvGrpSpPr>
                              <p:nvPr/>
                            </p:nvGrpSpPr>
                            <p:grpSpPr bwMode="auto">
                              <a:xfrm>
                                <a:off x="3070" y="2966"/>
                                <a:ext cx="13" cy="30"/>
                                <a:chOff x="3070" y="2966"/>
                                <a:chExt cx="13" cy="30"/>
                              </a:xfrm>
                            </p:grpSpPr>
                            <p:sp>
                              <p:nvSpPr>
                                <p:cNvPr id="27781" name="Freeform 139"/>
                                <p:cNvSpPr>
                                  <a:spLocks/>
                                </p:cNvSpPr>
                                <p:nvPr/>
                              </p:nvSpPr>
                              <p:spPr bwMode="auto">
                                <a:xfrm>
                                  <a:off x="3070"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82" name="Freeform 140"/>
                                <p:cNvSpPr>
                                  <a:spLocks/>
                                </p:cNvSpPr>
                                <p:nvPr/>
                              </p:nvSpPr>
                              <p:spPr bwMode="auto">
                                <a:xfrm>
                                  <a:off x="307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grpSp>
                </p:grpSp>
              </p:grpSp>
              <p:grpSp>
                <p:nvGrpSpPr>
                  <p:cNvPr id="27764" name="Group 152"/>
                  <p:cNvGrpSpPr>
                    <a:grpSpLocks/>
                  </p:cNvGrpSpPr>
                  <p:nvPr/>
                </p:nvGrpSpPr>
                <p:grpSpPr bwMode="auto">
                  <a:xfrm>
                    <a:off x="2536" y="2853"/>
                    <a:ext cx="537" cy="75"/>
                    <a:chOff x="2536" y="2853"/>
                    <a:chExt cx="537" cy="75"/>
                  </a:xfrm>
                </p:grpSpPr>
                <p:sp>
                  <p:nvSpPr>
                    <p:cNvPr id="27765" name="Rectangle 148"/>
                    <p:cNvSpPr>
                      <a:spLocks noChangeArrowheads="1"/>
                    </p:cNvSpPr>
                    <p:nvPr/>
                  </p:nvSpPr>
                  <p:spPr bwMode="auto">
                    <a:xfrm>
                      <a:off x="2536" y="2853"/>
                      <a:ext cx="106" cy="75"/>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766" name="Rectangle 149"/>
                    <p:cNvSpPr>
                      <a:spLocks noChangeArrowheads="1"/>
                    </p:cNvSpPr>
                    <p:nvPr/>
                  </p:nvSpPr>
                  <p:spPr bwMode="auto">
                    <a:xfrm>
                      <a:off x="2656" y="2853"/>
                      <a:ext cx="155" cy="75"/>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767" name="Rectangle 150"/>
                    <p:cNvSpPr>
                      <a:spLocks noChangeArrowheads="1"/>
                    </p:cNvSpPr>
                    <p:nvPr/>
                  </p:nvSpPr>
                  <p:spPr bwMode="auto">
                    <a:xfrm>
                      <a:off x="2824" y="2853"/>
                      <a:ext cx="169" cy="75"/>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768" name="Rectangle 151"/>
                    <p:cNvSpPr>
                      <a:spLocks noChangeArrowheads="1"/>
                    </p:cNvSpPr>
                    <p:nvPr/>
                  </p:nvSpPr>
                  <p:spPr bwMode="auto">
                    <a:xfrm>
                      <a:off x="3007" y="2853"/>
                      <a:ext cx="66" cy="75"/>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grpSp>
            <p:grpSp>
              <p:nvGrpSpPr>
                <p:cNvPr id="27718" name="Group 159"/>
                <p:cNvGrpSpPr>
                  <a:grpSpLocks/>
                </p:cNvGrpSpPr>
                <p:nvPr/>
              </p:nvGrpSpPr>
              <p:grpSpPr bwMode="auto">
                <a:xfrm>
                  <a:off x="3011" y="2858"/>
                  <a:ext cx="45" cy="35"/>
                  <a:chOff x="3011" y="2858"/>
                  <a:chExt cx="45" cy="35"/>
                </a:xfrm>
              </p:grpSpPr>
              <p:sp>
                <p:nvSpPr>
                  <p:cNvPr id="27758" name="Rectangle 154"/>
                  <p:cNvSpPr>
                    <a:spLocks noChangeArrowheads="1"/>
                  </p:cNvSpPr>
                  <p:nvPr/>
                </p:nvSpPr>
                <p:spPr bwMode="auto">
                  <a:xfrm>
                    <a:off x="3039" y="2862"/>
                    <a:ext cx="17" cy="31"/>
                  </a:xfrm>
                  <a:prstGeom prst="rect">
                    <a:avLst/>
                  </a:prstGeom>
                  <a:solidFill>
                    <a:srgbClr val="000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759" name="Rectangle 155"/>
                  <p:cNvSpPr>
                    <a:spLocks noChangeArrowheads="1"/>
                  </p:cNvSpPr>
                  <p:nvPr/>
                </p:nvSpPr>
                <p:spPr bwMode="auto">
                  <a:xfrm>
                    <a:off x="3043" y="2872"/>
                    <a:ext cx="10" cy="2"/>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nvGrpSpPr>
                  <p:cNvPr id="27760" name="Group 158"/>
                  <p:cNvGrpSpPr>
                    <a:grpSpLocks/>
                  </p:cNvGrpSpPr>
                  <p:nvPr/>
                </p:nvGrpSpPr>
                <p:grpSpPr bwMode="auto">
                  <a:xfrm>
                    <a:off x="3011" y="2858"/>
                    <a:ext cx="7" cy="33"/>
                    <a:chOff x="3011" y="2858"/>
                    <a:chExt cx="7" cy="33"/>
                  </a:xfrm>
                </p:grpSpPr>
                <p:sp>
                  <p:nvSpPr>
                    <p:cNvPr id="27761" name="Rectangle 156"/>
                    <p:cNvSpPr>
                      <a:spLocks noChangeArrowheads="1"/>
                    </p:cNvSpPr>
                    <p:nvPr/>
                  </p:nvSpPr>
                  <p:spPr bwMode="auto">
                    <a:xfrm flipV="1">
                      <a:off x="3011" y="2858"/>
                      <a:ext cx="7" cy="10"/>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762" name="Rectangle 157"/>
                    <p:cNvSpPr>
                      <a:spLocks noChangeArrowheads="1"/>
                    </p:cNvSpPr>
                    <p:nvPr/>
                  </p:nvSpPr>
                  <p:spPr bwMode="auto">
                    <a:xfrm flipV="1">
                      <a:off x="3011" y="2882"/>
                      <a:ext cx="7" cy="9"/>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grpSp>
            <p:grpSp>
              <p:nvGrpSpPr>
                <p:cNvPr id="27719" name="Group 166"/>
                <p:cNvGrpSpPr>
                  <a:grpSpLocks/>
                </p:cNvGrpSpPr>
                <p:nvPr/>
              </p:nvGrpSpPr>
              <p:grpSpPr bwMode="auto">
                <a:xfrm>
                  <a:off x="2662" y="2857"/>
                  <a:ext cx="143" cy="54"/>
                  <a:chOff x="2662" y="2857"/>
                  <a:chExt cx="143" cy="54"/>
                </a:xfrm>
              </p:grpSpPr>
              <p:grpSp>
                <p:nvGrpSpPr>
                  <p:cNvPr id="27752" name="Group 163"/>
                  <p:cNvGrpSpPr>
                    <a:grpSpLocks/>
                  </p:cNvGrpSpPr>
                  <p:nvPr/>
                </p:nvGrpSpPr>
                <p:grpSpPr bwMode="auto">
                  <a:xfrm>
                    <a:off x="2664" y="2865"/>
                    <a:ext cx="141" cy="19"/>
                    <a:chOff x="2664" y="2865"/>
                    <a:chExt cx="141" cy="19"/>
                  </a:xfrm>
                </p:grpSpPr>
                <p:sp>
                  <p:nvSpPr>
                    <p:cNvPr id="27755" name="Rectangle 160"/>
                    <p:cNvSpPr>
                      <a:spLocks noChangeArrowheads="1"/>
                    </p:cNvSpPr>
                    <p:nvPr/>
                  </p:nvSpPr>
                  <p:spPr bwMode="auto">
                    <a:xfrm>
                      <a:off x="2711" y="2865"/>
                      <a:ext cx="46" cy="19"/>
                    </a:xfrm>
                    <a:prstGeom prst="rect">
                      <a:avLst/>
                    </a:prstGeom>
                    <a:solidFill>
                      <a:srgbClr val="80808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756" name="Rectangle 161"/>
                    <p:cNvSpPr>
                      <a:spLocks noChangeArrowheads="1"/>
                    </p:cNvSpPr>
                    <p:nvPr/>
                  </p:nvSpPr>
                  <p:spPr bwMode="auto">
                    <a:xfrm>
                      <a:off x="2711" y="2879"/>
                      <a:ext cx="46" cy="5"/>
                    </a:xfrm>
                    <a:prstGeom prst="rect">
                      <a:avLst/>
                    </a:prstGeom>
                    <a:solidFill>
                      <a:srgbClr val="000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757" name="Rectangle 162"/>
                    <p:cNvSpPr>
                      <a:spLocks noChangeArrowheads="1"/>
                    </p:cNvSpPr>
                    <p:nvPr/>
                  </p:nvSpPr>
                  <p:spPr bwMode="auto">
                    <a:xfrm>
                      <a:off x="2664" y="2877"/>
                      <a:ext cx="141" cy="2"/>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sp>
                <p:nvSpPr>
                  <p:cNvPr id="27753" name="Rectangle 164"/>
                  <p:cNvSpPr>
                    <a:spLocks noChangeArrowheads="1"/>
                  </p:cNvSpPr>
                  <p:nvPr/>
                </p:nvSpPr>
                <p:spPr bwMode="auto">
                  <a:xfrm flipV="1">
                    <a:off x="2662" y="2857"/>
                    <a:ext cx="1" cy="9"/>
                  </a:xfrm>
                  <a:prstGeom prst="rect">
                    <a:avLst/>
                  </a:prstGeom>
                  <a:solidFill>
                    <a:srgbClr val="008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754" name="Rectangle 165"/>
                  <p:cNvSpPr>
                    <a:spLocks noChangeArrowheads="1"/>
                  </p:cNvSpPr>
                  <p:nvPr/>
                </p:nvSpPr>
                <p:spPr bwMode="auto">
                  <a:xfrm>
                    <a:off x="2786" y="2908"/>
                    <a:ext cx="6" cy="3"/>
                  </a:xfrm>
                  <a:prstGeom prst="rect">
                    <a:avLst/>
                  </a:prstGeom>
                  <a:solidFill>
                    <a:srgbClr val="000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grpSp>
              <p:nvGrpSpPr>
                <p:cNvPr id="27720" name="Group 197"/>
                <p:cNvGrpSpPr>
                  <a:grpSpLocks/>
                </p:cNvGrpSpPr>
                <p:nvPr/>
              </p:nvGrpSpPr>
              <p:grpSpPr bwMode="auto">
                <a:xfrm>
                  <a:off x="2538" y="2915"/>
                  <a:ext cx="104" cy="13"/>
                  <a:chOff x="2538" y="2915"/>
                  <a:chExt cx="104" cy="13"/>
                </a:xfrm>
              </p:grpSpPr>
              <p:grpSp>
                <p:nvGrpSpPr>
                  <p:cNvPr id="27722" name="Group 181"/>
                  <p:cNvGrpSpPr>
                    <a:grpSpLocks/>
                  </p:cNvGrpSpPr>
                  <p:nvPr/>
                </p:nvGrpSpPr>
                <p:grpSpPr bwMode="auto">
                  <a:xfrm>
                    <a:off x="2538" y="2915"/>
                    <a:ext cx="52" cy="13"/>
                    <a:chOff x="2538" y="2915"/>
                    <a:chExt cx="52" cy="13"/>
                  </a:xfrm>
                </p:grpSpPr>
                <p:grpSp>
                  <p:nvGrpSpPr>
                    <p:cNvPr id="27738" name="Group 173"/>
                    <p:cNvGrpSpPr>
                      <a:grpSpLocks/>
                    </p:cNvGrpSpPr>
                    <p:nvPr/>
                  </p:nvGrpSpPr>
                  <p:grpSpPr bwMode="auto">
                    <a:xfrm>
                      <a:off x="2538" y="2915"/>
                      <a:ext cx="25" cy="13"/>
                      <a:chOff x="2538" y="2915"/>
                      <a:chExt cx="25" cy="13"/>
                    </a:xfrm>
                  </p:grpSpPr>
                  <p:grpSp>
                    <p:nvGrpSpPr>
                      <p:cNvPr id="27746" name="Group 169"/>
                      <p:cNvGrpSpPr>
                        <a:grpSpLocks/>
                      </p:cNvGrpSpPr>
                      <p:nvPr/>
                    </p:nvGrpSpPr>
                    <p:grpSpPr bwMode="auto">
                      <a:xfrm>
                        <a:off x="2538" y="2915"/>
                        <a:ext cx="13" cy="13"/>
                        <a:chOff x="2538" y="2915"/>
                        <a:chExt cx="13" cy="13"/>
                      </a:xfrm>
                    </p:grpSpPr>
                    <p:sp>
                      <p:nvSpPr>
                        <p:cNvPr id="27750" name="Freeform 167"/>
                        <p:cNvSpPr>
                          <a:spLocks/>
                        </p:cNvSpPr>
                        <p:nvPr/>
                      </p:nvSpPr>
                      <p:spPr bwMode="auto">
                        <a:xfrm>
                          <a:off x="2538"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51" name="Freeform 168"/>
                        <p:cNvSpPr>
                          <a:spLocks/>
                        </p:cNvSpPr>
                        <p:nvPr/>
                      </p:nvSpPr>
                      <p:spPr bwMode="auto">
                        <a:xfrm>
                          <a:off x="2545"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747" name="Group 172"/>
                      <p:cNvGrpSpPr>
                        <a:grpSpLocks/>
                      </p:cNvGrpSpPr>
                      <p:nvPr/>
                    </p:nvGrpSpPr>
                    <p:grpSpPr bwMode="auto">
                      <a:xfrm>
                        <a:off x="2551" y="2915"/>
                        <a:ext cx="12" cy="13"/>
                        <a:chOff x="2551" y="2915"/>
                        <a:chExt cx="12" cy="13"/>
                      </a:xfrm>
                    </p:grpSpPr>
                    <p:sp>
                      <p:nvSpPr>
                        <p:cNvPr id="27748" name="Freeform 170"/>
                        <p:cNvSpPr>
                          <a:spLocks/>
                        </p:cNvSpPr>
                        <p:nvPr/>
                      </p:nvSpPr>
                      <p:spPr bwMode="auto">
                        <a:xfrm>
                          <a:off x="2551"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49" name="Freeform 171"/>
                        <p:cNvSpPr>
                          <a:spLocks/>
                        </p:cNvSpPr>
                        <p:nvPr/>
                      </p:nvSpPr>
                      <p:spPr bwMode="auto">
                        <a:xfrm>
                          <a:off x="2558" y="2915"/>
                          <a:ext cx="5" cy="13"/>
                        </a:xfrm>
                        <a:custGeom>
                          <a:avLst/>
                          <a:gdLst>
                            <a:gd name="T0" fmla="*/ 4 w 5"/>
                            <a:gd name="T1" fmla="*/ 0 h 13"/>
                            <a:gd name="T2" fmla="*/ 0 w 5"/>
                            <a:gd name="T3" fmla="*/ 0 h 13"/>
                            <a:gd name="T4" fmla="*/ 0 w 5"/>
                            <a:gd name="T5" fmla="*/ 12 h 13"/>
                            <a:gd name="T6" fmla="*/ 4 w 5"/>
                            <a:gd name="T7" fmla="*/ 12 h 13"/>
                            <a:gd name="T8" fmla="*/ 4 w 5"/>
                            <a:gd name="T9" fmla="*/ 0 h 13"/>
                            <a:gd name="T10" fmla="*/ 0 60000 65536"/>
                            <a:gd name="T11" fmla="*/ 0 60000 65536"/>
                            <a:gd name="T12" fmla="*/ 0 60000 65536"/>
                            <a:gd name="T13" fmla="*/ 0 60000 65536"/>
                            <a:gd name="T14" fmla="*/ 0 60000 65536"/>
                            <a:gd name="T15" fmla="*/ 0 w 5"/>
                            <a:gd name="T16" fmla="*/ 0 h 13"/>
                            <a:gd name="T17" fmla="*/ 5 w 5"/>
                            <a:gd name="T18" fmla="*/ 13 h 13"/>
                          </a:gdLst>
                          <a:ahLst/>
                          <a:cxnLst>
                            <a:cxn ang="T10">
                              <a:pos x="T0" y="T1"/>
                            </a:cxn>
                            <a:cxn ang="T11">
                              <a:pos x="T2" y="T3"/>
                            </a:cxn>
                            <a:cxn ang="T12">
                              <a:pos x="T4" y="T5"/>
                            </a:cxn>
                            <a:cxn ang="T13">
                              <a:pos x="T6" y="T7"/>
                            </a:cxn>
                            <a:cxn ang="T14">
                              <a:pos x="T8" y="T9"/>
                            </a:cxn>
                          </a:cxnLst>
                          <a:rect l="T15" t="T16" r="T17" b="T18"/>
                          <a:pathLst>
                            <a:path w="5" h="13">
                              <a:moveTo>
                                <a:pt x="4" y="0"/>
                              </a:moveTo>
                              <a:lnTo>
                                <a:pt x="0" y="0"/>
                              </a:lnTo>
                              <a:lnTo>
                                <a:pt x="0" y="12"/>
                              </a:lnTo>
                              <a:lnTo>
                                <a:pt x="4" y="12"/>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739" name="Group 180"/>
                    <p:cNvGrpSpPr>
                      <a:grpSpLocks/>
                    </p:cNvGrpSpPr>
                    <p:nvPr/>
                  </p:nvGrpSpPr>
                  <p:grpSpPr bwMode="auto">
                    <a:xfrm>
                      <a:off x="2565" y="2915"/>
                      <a:ext cx="25" cy="13"/>
                      <a:chOff x="2565" y="2915"/>
                      <a:chExt cx="25" cy="13"/>
                    </a:xfrm>
                  </p:grpSpPr>
                  <p:grpSp>
                    <p:nvGrpSpPr>
                      <p:cNvPr id="27740" name="Group 176"/>
                      <p:cNvGrpSpPr>
                        <a:grpSpLocks/>
                      </p:cNvGrpSpPr>
                      <p:nvPr/>
                    </p:nvGrpSpPr>
                    <p:grpSpPr bwMode="auto">
                      <a:xfrm>
                        <a:off x="2565" y="2915"/>
                        <a:ext cx="12" cy="13"/>
                        <a:chOff x="2565" y="2915"/>
                        <a:chExt cx="12" cy="13"/>
                      </a:xfrm>
                    </p:grpSpPr>
                    <p:sp>
                      <p:nvSpPr>
                        <p:cNvPr id="27744" name="Freeform 174"/>
                        <p:cNvSpPr>
                          <a:spLocks/>
                        </p:cNvSpPr>
                        <p:nvPr/>
                      </p:nvSpPr>
                      <p:spPr bwMode="auto">
                        <a:xfrm>
                          <a:off x="2565" y="2915"/>
                          <a:ext cx="5" cy="13"/>
                        </a:xfrm>
                        <a:custGeom>
                          <a:avLst/>
                          <a:gdLst>
                            <a:gd name="T0" fmla="*/ 4 w 5"/>
                            <a:gd name="T1" fmla="*/ 0 h 13"/>
                            <a:gd name="T2" fmla="*/ 0 w 5"/>
                            <a:gd name="T3" fmla="*/ 0 h 13"/>
                            <a:gd name="T4" fmla="*/ 0 w 5"/>
                            <a:gd name="T5" fmla="*/ 12 h 13"/>
                            <a:gd name="T6" fmla="*/ 4 w 5"/>
                            <a:gd name="T7" fmla="*/ 12 h 13"/>
                            <a:gd name="T8" fmla="*/ 4 w 5"/>
                            <a:gd name="T9" fmla="*/ 0 h 13"/>
                            <a:gd name="T10" fmla="*/ 0 60000 65536"/>
                            <a:gd name="T11" fmla="*/ 0 60000 65536"/>
                            <a:gd name="T12" fmla="*/ 0 60000 65536"/>
                            <a:gd name="T13" fmla="*/ 0 60000 65536"/>
                            <a:gd name="T14" fmla="*/ 0 60000 65536"/>
                            <a:gd name="T15" fmla="*/ 0 w 5"/>
                            <a:gd name="T16" fmla="*/ 0 h 13"/>
                            <a:gd name="T17" fmla="*/ 5 w 5"/>
                            <a:gd name="T18" fmla="*/ 13 h 13"/>
                          </a:gdLst>
                          <a:ahLst/>
                          <a:cxnLst>
                            <a:cxn ang="T10">
                              <a:pos x="T0" y="T1"/>
                            </a:cxn>
                            <a:cxn ang="T11">
                              <a:pos x="T2" y="T3"/>
                            </a:cxn>
                            <a:cxn ang="T12">
                              <a:pos x="T4" y="T5"/>
                            </a:cxn>
                            <a:cxn ang="T13">
                              <a:pos x="T6" y="T7"/>
                            </a:cxn>
                            <a:cxn ang="T14">
                              <a:pos x="T8" y="T9"/>
                            </a:cxn>
                          </a:cxnLst>
                          <a:rect l="T15" t="T16" r="T17" b="T18"/>
                          <a:pathLst>
                            <a:path w="5" h="13">
                              <a:moveTo>
                                <a:pt x="4" y="0"/>
                              </a:moveTo>
                              <a:lnTo>
                                <a:pt x="0" y="0"/>
                              </a:lnTo>
                              <a:lnTo>
                                <a:pt x="0" y="12"/>
                              </a:lnTo>
                              <a:lnTo>
                                <a:pt x="4" y="12"/>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45" name="Freeform 175"/>
                        <p:cNvSpPr>
                          <a:spLocks/>
                        </p:cNvSpPr>
                        <p:nvPr/>
                      </p:nvSpPr>
                      <p:spPr bwMode="auto">
                        <a:xfrm>
                          <a:off x="2571"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741" name="Group 179"/>
                      <p:cNvGrpSpPr>
                        <a:grpSpLocks/>
                      </p:cNvGrpSpPr>
                      <p:nvPr/>
                    </p:nvGrpSpPr>
                    <p:grpSpPr bwMode="auto">
                      <a:xfrm>
                        <a:off x="2578" y="2915"/>
                        <a:ext cx="12" cy="13"/>
                        <a:chOff x="2578" y="2915"/>
                        <a:chExt cx="12" cy="13"/>
                      </a:xfrm>
                    </p:grpSpPr>
                    <p:sp>
                      <p:nvSpPr>
                        <p:cNvPr id="27742" name="Freeform 177"/>
                        <p:cNvSpPr>
                          <a:spLocks/>
                        </p:cNvSpPr>
                        <p:nvPr/>
                      </p:nvSpPr>
                      <p:spPr bwMode="auto">
                        <a:xfrm>
                          <a:off x="2578" y="2915"/>
                          <a:ext cx="5" cy="13"/>
                        </a:xfrm>
                        <a:custGeom>
                          <a:avLst/>
                          <a:gdLst>
                            <a:gd name="T0" fmla="*/ 4 w 5"/>
                            <a:gd name="T1" fmla="*/ 0 h 13"/>
                            <a:gd name="T2" fmla="*/ 0 w 5"/>
                            <a:gd name="T3" fmla="*/ 0 h 13"/>
                            <a:gd name="T4" fmla="*/ 0 w 5"/>
                            <a:gd name="T5" fmla="*/ 12 h 13"/>
                            <a:gd name="T6" fmla="*/ 4 w 5"/>
                            <a:gd name="T7" fmla="*/ 12 h 13"/>
                            <a:gd name="T8" fmla="*/ 4 w 5"/>
                            <a:gd name="T9" fmla="*/ 0 h 13"/>
                            <a:gd name="T10" fmla="*/ 0 60000 65536"/>
                            <a:gd name="T11" fmla="*/ 0 60000 65536"/>
                            <a:gd name="T12" fmla="*/ 0 60000 65536"/>
                            <a:gd name="T13" fmla="*/ 0 60000 65536"/>
                            <a:gd name="T14" fmla="*/ 0 60000 65536"/>
                            <a:gd name="T15" fmla="*/ 0 w 5"/>
                            <a:gd name="T16" fmla="*/ 0 h 13"/>
                            <a:gd name="T17" fmla="*/ 5 w 5"/>
                            <a:gd name="T18" fmla="*/ 13 h 13"/>
                          </a:gdLst>
                          <a:ahLst/>
                          <a:cxnLst>
                            <a:cxn ang="T10">
                              <a:pos x="T0" y="T1"/>
                            </a:cxn>
                            <a:cxn ang="T11">
                              <a:pos x="T2" y="T3"/>
                            </a:cxn>
                            <a:cxn ang="T12">
                              <a:pos x="T4" y="T5"/>
                            </a:cxn>
                            <a:cxn ang="T13">
                              <a:pos x="T6" y="T7"/>
                            </a:cxn>
                            <a:cxn ang="T14">
                              <a:pos x="T8" y="T9"/>
                            </a:cxn>
                          </a:cxnLst>
                          <a:rect l="T15" t="T16" r="T17" b="T18"/>
                          <a:pathLst>
                            <a:path w="5" h="13">
                              <a:moveTo>
                                <a:pt x="4" y="0"/>
                              </a:moveTo>
                              <a:lnTo>
                                <a:pt x="0" y="0"/>
                              </a:lnTo>
                              <a:lnTo>
                                <a:pt x="0" y="12"/>
                              </a:lnTo>
                              <a:lnTo>
                                <a:pt x="4" y="12"/>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43" name="Freeform 178"/>
                        <p:cNvSpPr>
                          <a:spLocks/>
                        </p:cNvSpPr>
                        <p:nvPr/>
                      </p:nvSpPr>
                      <p:spPr bwMode="auto">
                        <a:xfrm>
                          <a:off x="2584"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27723" name="Group 196"/>
                  <p:cNvGrpSpPr>
                    <a:grpSpLocks/>
                  </p:cNvGrpSpPr>
                  <p:nvPr/>
                </p:nvGrpSpPr>
                <p:grpSpPr bwMode="auto">
                  <a:xfrm>
                    <a:off x="2590" y="2915"/>
                    <a:ext cx="52" cy="13"/>
                    <a:chOff x="2590" y="2915"/>
                    <a:chExt cx="52" cy="13"/>
                  </a:xfrm>
                </p:grpSpPr>
                <p:grpSp>
                  <p:nvGrpSpPr>
                    <p:cNvPr id="27724" name="Group 188"/>
                    <p:cNvGrpSpPr>
                      <a:grpSpLocks/>
                    </p:cNvGrpSpPr>
                    <p:nvPr/>
                  </p:nvGrpSpPr>
                  <p:grpSpPr bwMode="auto">
                    <a:xfrm>
                      <a:off x="2590" y="2915"/>
                      <a:ext cx="26" cy="13"/>
                      <a:chOff x="2590" y="2915"/>
                      <a:chExt cx="26" cy="13"/>
                    </a:xfrm>
                  </p:grpSpPr>
                  <p:grpSp>
                    <p:nvGrpSpPr>
                      <p:cNvPr id="27732" name="Group 184"/>
                      <p:cNvGrpSpPr>
                        <a:grpSpLocks/>
                      </p:cNvGrpSpPr>
                      <p:nvPr/>
                    </p:nvGrpSpPr>
                    <p:grpSpPr bwMode="auto">
                      <a:xfrm>
                        <a:off x="2590" y="2915"/>
                        <a:ext cx="13" cy="13"/>
                        <a:chOff x="2590" y="2915"/>
                        <a:chExt cx="13" cy="13"/>
                      </a:xfrm>
                    </p:grpSpPr>
                    <p:sp>
                      <p:nvSpPr>
                        <p:cNvPr id="27736" name="Freeform 182"/>
                        <p:cNvSpPr>
                          <a:spLocks/>
                        </p:cNvSpPr>
                        <p:nvPr/>
                      </p:nvSpPr>
                      <p:spPr bwMode="auto">
                        <a:xfrm>
                          <a:off x="2590" y="2915"/>
                          <a:ext cx="7" cy="13"/>
                        </a:xfrm>
                        <a:custGeom>
                          <a:avLst/>
                          <a:gdLst>
                            <a:gd name="T0" fmla="*/ 6 w 7"/>
                            <a:gd name="T1" fmla="*/ 0 h 13"/>
                            <a:gd name="T2" fmla="*/ 0 w 7"/>
                            <a:gd name="T3" fmla="*/ 0 h 13"/>
                            <a:gd name="T4" fmla="*/ 0 w 7"/>
                            <a:gd name="T5" fmla="*/ 12 h 13"/>
                            <a:gd name="T6" fmla="*/ 6 w 7"/>
                            <a:gd name="T7" fmla="*/ 12 h 13"/>
                            <a:gd name="T8" fmla="*/ 6 w 7"/>
                            <a:gd name="T9" fmla="*/ 0 h 13"/>
                            <a:gd name="T10" fmla="*/ 0 60000 65536"/>
                            <a:gd name="T11" fmla="*/ 0 60000 65536"/>
                            <a:gd name="T12" fmla="*/ 0 60000 65536"/>
                            <a:gd name="T13" fmla="*/ 0 60000 65536"/>
                            <a:gd name="T14" fmla="*/ 0 60000 65536"/>
                            <a:gd name="T15" fmla="*/ 0 w 7"/>
                            <a:gd name="T16" fmla="*/ 0 h 13"/>
                            <a:gd name="T17" fmla="*/ 7 w 7"/>
                            <a:gd name="T18" fmla="*/ 13 h 13"/>
                          </a:gdLst>
                          <a:ahLst/>
                          <a:cxnLst>
                            <a:cxn ang="T10">
                              <a:pos x="T0" y="T1"/>
                            </a:cxn>
                            <a:cxn ang="T11">
                              <a:pos x="T2" y="T3"/>
                            </a:cxn>
                            <a:cxn ang="T12">
                              <a:pos x="T4" y="T5"/>
                            </a:cxn>
                            <a:cxn ang="T13">
                              <a:pos x="T6" y="T7"/>
                            </a:cxn>
                            <a:cxn ang="T14">
                              <a:pos x="T8" y="T9"/>
                            </a:cxn>
                          </a:cxnLst>
                          <a:rect l="T15" t="T16" r="T17" b="T18"/>
                          <a:pathLst>
                            <a:path w="7" h="13">
                              <a:moveTo>
                                <a:pt x="6" y="0"/>
                              </a:moveTo>
                              <a:lnTo>
                                <a:pt x="0" y="0"/>
                              </a:lnTo>
                              <a:lnTo>
                                <a:pt x="0" y="12"/>
                              </a:lnTo>
                              <a:lnTo>
                                <a:pt x="6" y="12"/>
                              </a:lnTo>
                              <a:lnTo>
                                <a:pt x="6"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37" name="Freeform 183"/>
                        <p:cNvSpPr>
                          <a:spLocks/>
                        </p:cNvSpPr>
                        <p:nvPr/>
                      </p:nvSpPr>
                      <p:spPr bwMode="auto">
                        <a:xfrm>
                          <a:off x="2597"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733" name="Group 187"/>
                      <p:cNvGrpSpPr>
                        <a:grpSpLocks/>
                      </p:cNvGrpSpPr>
                      <p:nvPr/>
                    </p:nvGrpSpPr>
                    <p:grpSpPr bwMode="auto">
                      <a:xfrm>
                        <a:off x="2604" y="2915"/>
                        <a:ext cx="12" cy="13"/>
                        <a:chOff x="2604" y="2915"/>
                        <a:chExt cx="12" cy="13"/>
                      </a:xfrm>
                    </p:grpSpPr>
                    <p:sp>
                      <p:nvSpPr>
                        <p:cNvPr id="27734" name="Freeform 185"/>
                        <p:cNvSpPr>
                          <a:spLocks/>
                        </p:cNvSpPr>
                        <p:nvPr/>
                      </p:nvSpPr>
                      <p:spPr bwMode="auto">
                        <a:xfrm>
                          <a:off x="2604" y="2915"/>
                          <a:ext cx="5" cy="13"/>
                        </a:xfrm>
                        <a:custGeom>
                          <a:avLst/>
                          <a:gdLst>
                            <a:gd name="T0" fmla="*/ 4 w 5"/>
                            <a:gd name="T1" fmla="*/ 0 h 13"/>
                            <a:gd name="T2" fmla="*/ 0 w 5"/>
                            <a:gd name="T3" fmla="*/ 0 h 13"/>
                            <a:gd name="T4" fmla="*/ 0 w 5"/>
                            <a:gd name="T5" fmla="*/ 12 h 13"/>
                            <a:gd name="T6" fmla="*/ 4 w 5"/>
                            <a:gd name="T7" fmla="*/ 12 h 13"/>
                            <a:gd name="T8" fmla="*/ 4 w 5"/>
                            <a:gd name="T9" fmla="*/ 0 h 13"/>
                            <a:gd name="T10" fmla="*/ 0 60000 65536"/>
                            <a:gd name="T11" fmla="*/ 0 60000 65536"/>
                            <a:gd name="T12" fmla="*/ 0 60000 65536"/>
                            <a:gd name="T13" fmla="*/ 0 60000 65536"/>
                            <a:gd name="T14" fmla="*/ 0 60000 65536"/>
                            <a:gd name="T15" fmla="*/ 0 w 5"/>
                            <a:gd name="T16" fmla="*/ 0 h 13"/>
                            <a:gd name="T17" fmla="*/ 5 w 5"/>
                            <a:gd name="T18" fmla="*/ 13 h 13"/>
                          </a:gdLst>
                          <a:ahLst/>
                          <a:cxnLst>
                            <a:cxn ang="T10">
                              <a:pos x="T0" y="T1"/>
                            </a:cxn>
                            <a:cxn ang="T11">
                              <a:pos x="T2" y="T3"/>
                            </a:cxn>
                            <a:cxn ang="T12">
                              <a:pos x="T4" y="T5"/>
                            </a:cxn>
                            <a:cxn ang="T13">
                              <a:pos x="T6" y="T7"/>
                            </a:cxn>
                            <a:cxn ang="T14">
                              <a:pos x="T8" y="T9"/>
                            </a:cxn>
                          </a:cxnLst>
                          <a:rect l="T15" t="T16" r="T17" b="T18"/>
                          <a:pathLst>
                            <a:path w="5" h="13">
                              <a:moveTo>
                                <a:pt x="4" y="0"/>
                              </a:moveTo>
                              <a:lnTo>
                                <a:pt x="0" y="0"/>
                              </a:lnTo>
                              <a:lnTo>
                                <a:pt x="0" y="12"/>
                              </a:lnTo>
                              <a:lnTo>
                                <a:pt x="4" y="12"/>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35" name="Freeform 186"/>
                        <p:cNvSpPr>
                          <a:spLocks/>
                        </p:cNvSpPr>
                        <p:nvPr/>
                      </p:nvSpPr>
                      <p:spPr bwMode="auto">
                        <a:xfrm>
                          <a:off x="2610"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27725" name="Group 195"/>
                    <p:cNvGrpSpPr>
                      <a:grpSpLocks/>
                    </p:cNvGrpSpPr>
                    <p:nvPr/>
                  </p:nvGrpSpPr>
                  <p:grpSpPr bwMode="auto">
                    <a:xfrm>
                      <a:off x="2616" y="2915"/>
                      <a:ext cx="26" cy="13"/>
                      <a:chOff x="2616" y="2915"/>
                      <a:chExt cx="26" cy="13"/>
                    </a:xfrm>
                  </p:grpSpPr>
                  <p:grpSp>
                    <p:nvGrpSpPr>
                      <p:cNvPr id="27726" name="Group 191"/>
                      <p:cNvGrpSpPr>
                        <a:grpSpLocks/>
                      </p:cNvGrpSpPr>
                      <p:nvPr/>
                    </p:nvGrpSpPr>
                    <p:grpSpPr bwMode="auto">
                      <a:xfrm>
                        <a:off x="2616" y="2915"/>
                        <a:ext cx="13" cy="13"/>
                        <a:chOff x="2616" y="2915"/>
                        <a:chExt cx="13" cy="13"/>
                      </a:xfrm>
                    </p:grpSpPr>
                    <p:sp>
                      <p:nvSpPr>
                        <p:cNvPr id="27730" name="Freeform 189"/>
                        <p:cNvSpPr>
                          <a:spLocks/>
                        </p:cNvSpPr>
                        <p:nvPr/>
                      </p:nvSpPr>
                      <p:spPr bwMode="auto">
                        <a:xfrm>
                          <a:off x="2616"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31" name="Freeform 190"/>
                        <p:cNvSpPr>
                          <a:spLocks/>
                        </p:cNvSpPr>
                        <p:nvPr/>
                      </p:nvSpPr>
                      <p:spPr bwMode="auto">
                        <a:xfrm>
                          <a:off x="2623"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27727" name="Group 194"/>
                      <p:cNvGrpSpPr>
                        <a:grpSpLocks/>
                      </p:cNvGrpSpPr>
                      <p:nvPr/>
                    </p:nvGrpSpPr>
                    <p:grpSpPr bwMode="auto">
                      <a:xfrm>
                        <a:off x="2629" y="2915"/>
                        <a:ext cx="13" cy="13"/>
                        <a:chOff x="2629" y="2915"/>
                        <a:chExt cx="13" cy="13"/>
                      </a:xfrm>
                    </p:grpSpPr>
                    <p:sp>
                      <p:nvSpPr>
                        <p:cNvPr id="27728" name="Freeform 192"/>
                        <p:cNvSpPr>
                          <a:spLocks/>
                        </p:cNvSpPr>
                        <p:nvPr/>
                      </p:nvSpPr>
                      <p:spPr bwMode="auto">
                        <a:xfrm>
                          <a:off x="2629"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27729" name="Freeform 193"/>
                        <p:cNvSpPr>
                          <a:spLocks/>
                        </p:cNvSpPr>
                        <p:nvPr/>
                      </p:nvSpPr>
                      <p:spPr bwMode="auto">
                        <a:xfrm>
                          <a:off x="2636"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sp>
              <p:nvSpPr>
                <p:cNvPr id="27721" name="Freeform 198"/>
                <p:cNvSpPr>
                  <a:spLocks/>
                </p:cNvSpPr>
                <p:nvPr/>
              </p:nvSpPr>
              <p:spPr bwMode="auto">
                <a:xfrm>
                  <a:off x="2534" y="2900"/>
                  <a:ext cx="550" cy="14"/>
                </a:xfrm>
                <a:custGeom>
                  <a:avLst/>
                  <a:gdLst>
                    <a:gd name="T0" fmla="*/ 0 w 550"/>
                    <a:gd name="T1" fmla="*/ 10 h 14"/>
                    <a:gd name="T2" fmla="*/ 241 w 550"/>
                    <a:gd name="T3" fmla="*/ 10 h 14"/>
                    <a:gd name="T4" fmla="*/ 241 w 550"/>
                    <a:gd name="T5" fmla="*/ 0 h 14"/>
                    <a:gd name="T6" fmla="*/ 279 w 550"/>
                    <a:gd name="T7" fmla="*/ 0 h 14"/>
                    <a:gd name="T8" fmla="*/ 279 w 550"/>
                    <a:gd name="T9" fmla="*/ 13 h 14"/>
                    <a:gd name="T10" fmla="*/ 549 w 550"/>
                    <a:gd name="T11" fmla="*/ 13 h 14"/>
                    <a:gd name="T12" fmla="*/ 0 60000 65536"/>
                    <a:gd name="T13" fmla="*/ 0 60000 65536"/>
                    <a:gd name="T14" fmla="*/ 0 60000 65536"/>
                    <a:gd name="T15" fmla="*/ 0 60000 65536"/>
                    <a:gd name="T16" fmla="*/ 0 60000 65536"/>
                    <a:gd name="T17" fmla="*/ 0 60000 65536"/>
                    <a:gd name="T18" fmla="*/ 0 w 550"/>
                    <a:gd name="T19" fmla="*/ 0 h 14"/>
                    <a:gd name="T20" fmla="*/ 550 w 5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50" h="14">
                      <a:moveTo>
                        <a:pt x="0" y="10"/>
                      </a:moveTo>
                      <a:lnTo>
                        <a:pt x="241" y="10"/>
                      </a:lnTo>
                      <a:lnTo>
                        <a:pt x="241" y="0"/>
                      </a:lnTo>
                      <a:lnTo>
                        <a:pt x="279" y="0"/>
                      </a:lnTo>
                      <a:lnTo>
                        <a:pt x="279" y="13"/>
                      </a:lnTo>
                      <a:lnTo>
                        <a:pt x="549" y="13"/>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grpSp>
            <p:nvGrpSpPr>
              <p:cNvPr id="27668" name="Group 239"/>
              <p:cNvGrpSpPr>
                <a:grpSpLocks/>
              </p:cNvGrpSpPr>
              <p:nvPr/>
            </p:nvGrpSpPr>
            <p:grpSpPr bwMode="auto">
              <a:xfrm>
                <a:off x="2342" y="2997"/>
                <a:ext cx="911" cy="115"/>
                <a:chOff x="2342" y="2997"/>
                <a:chExt cx="911" cy="115"/>
              </a:xfrm>
            </p:grpSpPr>
            <p:grpSp>
              <p:nvGrpSpPr>
                <p:cNvPr id="27678" name="Group 203"/>
                <p:cNvGrpSpPr>
                  <a:grpSpLocks/>
                </p:cNvGrpSpPr>
                <p:nvPr/>
              </p:nvGrpSpPr>
              <p:grpSpPr bwMode="auto">
                <a:xfrm>
                  <a:off x="2342" y="2997"/>
                  <a:ext cx="911" cy="115"/>
                  <a:chOff x="2342" y="2997"/>
                  <a:chExt cx="911" cy="115"/>
                </a:xfrm>
              </p:grpSpPr>
              <p:sp>
                <p:nvSpPr>
                  <p:cNvPr id="27714" name="Rectangle 200"/>
                  <p:cNvSpPr>
                    <a:spLocks noChangeArrowheads="1"/>
                  </p:cNvSpPr>
                  <p:nvPr/>
                </p:nvSpPr>
                <p:spPr bwMode="auto">
                  <a:xfrm>
                    <a:off x="2346" y="3101"/>
                    <a:ext cx="896" cy="11"/>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715" name="Freeform 201"/>
                  <p:cNvSpPr>
                    <a:spLocks/>
                  </p:cNvSpPr>
                  <p:nvPr/>
                </p:nvSpPr>
                <p:spPr bwMode="auto">
                  <a:xfrm>
                    <a:off x="2342" y="2997"/>
                    <a:ext cx="911" cy="103"/>
                  </a:xfrm>
                  <a:custGeom>
                    <a:avLst/>
                    <a:gdLst>
                      <a:gd name="T0" fmla="*/ 0 w 911"/>
                      <a:gd name="T1" fmla="*/ 102 h 103"/>
                      <a:gd name="T2" fmla="*/ 910 w 911"/>
                      <a:gd name="T3" fmla="*/ 102 h 103"/>
                      <a:gd name="T4" fmla="*/ 858 w 911"/>
                      <a:gd name="T5" fmla="*/ 1 h 103"/>
                      <a:gd name="T6" fmla="*/ 66 w 911"/>
                      <a:gd name="T7" fmla="*/ 0 h 103"/>
                      <a:gd name="T8" fmla="*/ 0 w 911"/>
                      <a:gd name="T9" fmla="*/ 102 h 103"/>
                      <a:gd name="T10" fmla="*/ 0 60000 65536"/>
                      <a:gd name="T11" fmla="*/ 0 60000 65536"/>
                      <a:gd name="T12" fmla="*/ 0 60000 65536"/>
                      <a:gd name="T13" fmla="*/ 0 60000 65536"/>
                      <a:gd name="T14" fmla="*/ 0 60000 65536"/>
                      <a:gd name="T15" fmla="*/ 0 w 911"/>
                      <a:gd name="T16" fmla="*/ 0 h 103"/>
                      <a:gd name="T17" fmla="*/ 911 w 911"/>
                      <a:gd name="T18" fmla="*/ 103 h 103"/>
                    </a:gdLst>
                    <a:ahLst/>
                    <a:cxnLst>
                      <a:cxn ang="T10">
                        <a:pos x="T0" y="T1"/>
                      </a:cxn>
                      <a:cxn ang="T11">
                        <a:pos x="T2" y="T3"/>
                      </a:cxn>
                      <a:cxn ang="T12">
                        <a:pos x="T4" y="T5"/>
                      </a:cxn>
                      <a:cxn ang="T13">
                        <a:pos x="T6" y="T7"/>
                      </a:cxn>
                      <a:cxn ang="T14">
                        <a:pos x="T8" y="T9"/>
                      </a:cxn>
                    </a:cxnLst>
                    <a:rect l="T15" t="T16" r="T17" b="T18"/>
                    <a:pathLst>
                      <a:path w="911" h="103">
                        <a:moveTo>
                          <a:pt x="0" y="102"/>
                        </a:moveTo>
                        <a:lnTo>
                          <a:pt x="910" y="102"/>
                        </a:lnTo>
                        <a:lnTo>
                          <a:pt x="858" y="1"/>
                        </a:lnTo>
                        <a:lnTo>
                          <a:pt x="66" y="0"/>
                        </a:lnTo>
                        <a:lnTo>
                          <a:pt x="0" y="102"/>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sp>
                <p:nvSpPr>
                  <p:cNvPr id="27716" name="Freeform 202"/>
                  <p:cNvSpPr>
                    <a:spLocks/>
                  </p:cNvSpPr>
                  <p:nvPr/>
                </p:nvSpPr>
                <p:spPr bwMode="auto">
                  <a:xfrm>
                    <a:off x="2369" y="3009"/>
                    <a:ext cx="854" cy="79"/>
                  </a:xfrm>
                  <a:custGeom>
                    <a:avLst/>
                    <a:gdLst>
                      <a:gd name="T0" fmla="*/ 48 w 854"/>
                      <a:gd name="T1" fmla="*/ 0 h 79"/>
                      <a:gd name="T2" fmla="*/ 0 w 854"/>
                      <a:gd name="T3" fmla="*/ 78 h 79"/>
                      <a:gd name="T4" fmla="*/ 853 w 854"/>
                      <a:gd name="T5" fmla="*/ 78 h 79"/>
                      <a:gd name="T6" fmla="*/ 814 w 854"/>
                      <a:gd name="T7" fmla="*/ 0 h 79"/>
                      <a:gd name="T8" fmla="*/ 0 60000 65536"/>
                      <a:gd name="T9" fmla="*/ 0 60000 65536"/>
                      <a:gd name="T10" fmla="*/ 0 60000 65536"/>
                      <a:gd name="T11" fmla="*/ 0 60000 65536"/>
                      <a:gd name="T12" fmla="*/ 0 w 854"/>
                      <a:gd name="T13" fmla="*/ 0 h 79"/>
                      <a:gd name="T14" fmla="*/ 854 w 854"/>
                      <a:gd name="T15" fmla="*/ 79 h 79"/>
                    </a:gdLst>
                    <a:ahLst/>
                    <a:cxnLst>
                      <a:cxn ang="T8">
                        <a:pos x="T0" y="T1"/>
                      </a:cxn>
                      <a:cxn ang="T9">
                        <a:pos x="T2" y="T3"/>
                      </a:cxn>
                      <a:cxn ang="T10">
                        <a:pos x="T4" y="T5"/>
                      </a:cxn>
                      <a:cxn ang="T11">
                        <a:pos x="T6" y="T7"/>
                      </a:cxn>
                    </a:cxnLst>
                    <a:rect l="T12" t="T13" r="T14" b="T15"/>
                    <a:pathLst>
                      <a:path w="854" h="79">
                        <a:moveTo>
                          <a:pt x="48" y="0"/>
                        </a:moveTo>
                        <a:lnTo>
                          <a:pt x="0" y="78"/>
                        </a:lnTo>
                        <a:lnTo>
                          <a:pt x="853" y="78"/>
                        </a:lnTo>
                        <a:lnTo>
                          <a:pt x="814"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grpSp>
              <p:nvGrpSpPr>
                <p:cNvPr id="27679" name="Group 210"/>
                <p:cNvGrpSpPr>
                  <a:grpSpLocks/>
                </p:cNvGrpSpPr>
                <p:nvPr/>
              </p:nvGrpSpPr>
              <p:grpSpPr bwMode="auto">
                <a:xfrm>
                  <a:off x="2443" y="3007"/>
                  <a:ext cx="718" cy="23"/>
                  <a:chOff x="2443" y="3007"/>
                  <a:chExt cx="718" cy="23"/>
                </a:xfrm>
              </p:grpSpPr>
              <p:sp>
                <p:nvSpPr>
                  <p:cNvPr id="27708" name="Freeform 204"/>
                  <p:cNvSpPr>
                    <a:spLocks/>
                  </p:cNvSpPr>
                  <p:nvPr/>
                </p:nvSpPr>
                <p:spPr bwMode="auto">
                  <a:xfrm>
                    <a:off x="2443" y="3007"/>
                    <a:ext cx="29" cy="16"/>
                  </a:xfrm>
                  <a:custGeom>
                    <a:avLst/>
                    <a:gdLst>
                      <a:gd name="T0" fmla="*/ 7 w 29"/>
                      <a:gd name="T1" fmla="*/ 0 h 16"/>
                      <a:gd name="T2" fmla="*/ 28 w 29"/>
                      <a:gd name="T3" fmla="*/ 0 h 16"/>
                      <a:gd name="T4" fmla="*/ 21 w 29"/>
                      <a:gd name="T5" fmla="*/ 15 h 16"/>
                      <a:gd name="T6" fmla="*/ 0 w 29"/>
                      <a:gd name="T7" fmla="*/ 15 h 16"/>
                      <a:gd name="T8" fmla="*/ 7 w 29"/>
                      <a:gd name="T9" fmla="*/ 0 h 16"/>
                      <a:gd name="T10" fmla="*/ 0 60000 65536"/>
                      <a:gd name="T11" fmla="*/ 0 60000 65536"/>
                      <a:gd name="T12" fmla="*/ 0 60000 65536"/>
                      <a:gd name="T13" fmla="*/ 0 60000 65536"/>
                      <a:gd name="T14" fmla="*/ 0 60000 65536"/>
                      <a:gd name="T15" fmla="*/ 0 w 29"/>
                      <a:gd name="T16" fmla="*/ 0 h 16"/>
                      <a:gd name="T17" fmla="*/ 29 w 29"/>
                      <a:gd name="T18" fmla="*/ 16 h 16"/>
                    </a:gdLst>
                    <a:ahLst/>
                    <a:cxnLst>
                      <a:cxn ang="T10">
                        <a:pos x="T0" y="T1"/>
                      </a:cxn>
                      <a:cxn ang="T11">
                        <a:pos x="T2" y="T3"/>
                      </a:cxn>
                      <a:cxn ang="T12">
                        <a:pos x="T4" y="T5"/>
                      </a:cxn>
                      <a:cxn ang="T13">
                        <a:pos x="T6" y="T7"/>
                      </a:cxn>
                      <a:cxn ang="T14">
                        <a:pos x="T8" y="T9"/>
                      </a:cxn>
                    </a:cxnLst>
                    <a:rect l="T15" t="T16" r="T17" b="T18"/>
                    <a:pathLst>
                      <a:path w="29" h="16">
                        <a:moveTo>
                          <a:pt x="7" y="0"/>
                        </a:moveTo>
                        <a:lnTo>
                          <a:pt x="28" y="0"/>
                        </a:lnTo>
                        <a:lnTo>
                          <a:pt x="21" y="15"/>
                        </a:lnTo>
                        <a:lnTo>
                          <a:pt x="0" y="15"/>
                        </a:lnTo>
                        <a:lnTo>
                          <a:pt x="7"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27709" name="Freeform 205"/>
                  <p:cNvSpPr>
                    <a:spLocks/>
                  </p:cNvSpPr>
                  <p:nvPr/>
                </p:nvSpPr>
                <p:spPr bwMode="auto">
                  <a:xfrm>
                    <a:off x="2512" y="3007"/>
                    <a:ext cx="114" cy="14"/>
                  </a:xfrm>
                  <a:custGeom>
                    <a:avLst/>
                    <a:gdLst>
                      <a:gd name="T0" fmla="*/ 5 w 114"/>
                      <a:gd name="T1" fmla="*/ 0 h 14"/>
                      <a:gd name="T2" fmla="*/ 113 w 114"/>
                      <a:gd name="T3" fmla="*/ 0 h 14"/>
                      <a:gd name="T4" fmla="*/ 109 w 114"/>
                      <a:gd name="T5" fmla="*/ 13 h 14"/>
                      <a:gd name="T6" fmla="*/ 0 w 114"/>
                      <a:gd name="T7" fmla="*/ 13 h 14"/>
                      <a:gd name="T8" fmla="*/ 5 w 114"/>
                      <a:gd name="T9" fmla="*/ 0 h 14"/>
                      <a:gd name="T10" fmla="*/ 0 60000 65536"/>
                      <a:gd name="T11" fmla="*/ 0 60000 65536"/>
                      <a:gd name="T12" fmla="*/ 0 60000 65536"/>
                      <a:gd name="T13" fmla="*/ 0 60000 65536"/>
                      <a:gd name="T14" fmla="*/ 0 60000 65536"/>
                      <a:gd name="T15" fmla="*/ 0 w 114"/>
                      <a:gd name="T16" fmla="*/ 0 h 14"/>
                      <a:gd name="T17" fmla="*/ 114 w 114"/>
                      <a:gd name="T18" fmla="*/ 14 h 14"/>
                    </a:gdLst>
                    <a:ahLst/>
                    <a:cxnLst>
                      <a:cxn ang="T10">
                        <a:pos x="T0" y="T1"/>
                      </a:cxn>
                      <a:cxn ang="T11">
                        <a:pos x="T2" y="T3"/>
                      </a:cxn>
                      <a:cxn ang="T12">
                        <a:pos x="T4" y="T5"/>
                      </a:cxn>
                      <a:cxn ang="T13">
                        <a:pos x="T6" y="T7"/>
                      </a:cxn>
                      <a:cxn ang="T14">
                        <a:pos x="T8" y="T9"/>
                      </a:cxn>
                    </a:cxnLst>
                    <a:rect l="T15" t="T16" r="T17" b="T18"/>
                    <a:pathLst>
                      <a:path w="114" h="14">
                        <a:moveTo>
                          <a:pt x="5" y="0"/>
                        </a:moveTo>
                        <a:lnTo>
                          <a:pt x="113" y="0"/>
                        </a:lnTo>
                        <a:lnTo>
                          <a:pt x="109" y="13"/>
                        </a:lnTo>
                        <a:lnTo>
                          <a:pt x="0" y="13"/>
                        </a:lnTo>
                        <a:lnTo>
                          <a:pt x="5"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27710" name="Freeform 206"/>
                  <p:cNvSpPr>
                    <a:spLocks/>
                  </p:cNvSpPr>
                  <p:nvPr/>
                </p:nvSpPr>
                <p:spPr bwMode="auto">
                  <a:xfrm>
                    <a:off x="2658" y="3007"/>
                    <a:ext cx="108" cy="16"/>
                  </a:xfrm>
                  <a:custGeom>
                    <a:avLst/>
                    <a:gdLst>
                      <a:gd name="T0" fmla="*/ 3 w 108"/>
                      <a:gd name="T1" fmla="*/ 0 h 16"/>
                      <a:gd name="T2" fmla="*/ 107 w 108"/>
                      <a:gd name="T3" fmla="*/ 0 h 16"/>
                      <a:gd name="T4" fmla="*/ 106 w 108"/>
                      <a:gd name="T5" fmla="*/ 15 h 16"/>
                      <a:gd name="T6" fmla="*/ 0 w 108"/>
                      <a:gd name="T7" fmla="*/ 15 h 16"/>
                      <a:gd name="T8" fmla="*/ 3 w 108"/>
                      <a:gd name="T9" fmla="*/ 0 h 16"/>
                      <a:gd name="T10" fmla="*/ 0 60000 65536"/>
                      <a:gd name="T11" fmla="*/ 0 60000 65536"/>
                      <a:gd name="T12" fmla="*/ 0 60000 65536"/>
                      <a:gd name="T13" fmla="*/ 0 60000 65536"/>
                      <a:gd name="T14" fmla="*/ 0 60000 65536"/>
                      <a:gd name="T15" fmla="*/ 0 w 108"/>
                      <a:gd name="T16" fmla="*/ 0 h 16"/>
                      <a:gd name="T17" fmla="*/ 108 w 108"/>
                      <a:gd name="T18" fmla="*/ 16 h 16"/>
                    </a:gdLst>
                    <a:ahLst/>
                    <a:cxnLst>
                      <a:cxn ang="T10">
                        <a:pos x="T0" y="T1"/>
                      </a:cxn>
                      <a:cxn ang="T11">
                        <a:pos x="T2" y="T3"/>
                      </a:cxn>
                      <a:cxn ang="T12">
                        <a:pos x="T4" y="T5"/>
                      </a:cxn>
                      <a:cxn ang="T13">
                        <a:pos x="T6" y="T7"/>
                      </a:cxn>
                      <a:cxn ang="T14">
                        <a:pos x="T8" y="T9"/>
                      </a:cxn>
                    </a:cxnLst>
                    <a:rect l="T15" t="T16" r="T17" b="T18"/>
                    <a:pathLst>
                      <a:path w="108" h="16">
                        <a:moveTo>
                          <a:pt x="3" y="0"/>
                        </a:moveTo>
                        <a:lnTo>
                          <a:pt x="107" y="0"/>
                        </a:lnTo>
                        <a:lnTo>
                          <a:pt x="106" y="15"/>
                        </a:lnTo>
                        <a:lnTo>
                          <a:pt x="0" y="15"/>
                        </a:lnTo>
                        <a:lnTo>
                          <a:pt x="3"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27711" name="Freeform 207"/>
                  <p:cNvSpPr>
                    <a:spLocks/>
                  </p:cNvSpPr>
                  <p:nvPr/>
                </p:nvSpPr>
                <p:spPr bwMode="auto">
                  <a:xfrm>
                    <a:off x="2787" y="3007"/>
                    <a:ext cx="111" cy="16"/>
                  </a:xfrm>
                  <a:custGeom>
                    <a:avLst/>
                    <a:gdLst>
                      <a:gd name="T0" fmla="*/ 0 w 111"/>
                      <a:gd name="T1" fmla="*/ 0 h 16"/>
                      <a:gd name="T2" fmla="*/ 110 w 111"/>
                      <a:gd name="T3" fmla="*/ 0 h 16"/>
                      <a:gd name="T4" fmla="*/ 110 w 111"/>
                      <a:gd name="T5" fmla="*/ 15 h 16"/>
                      <a:gd name="T6" fmla="*/ 0 w 111"/>
                      <a:gd name="T7" fmla="*/ 15 h 16"/>
                      <a:gd name="T8" fmla="*/ 0 w 111"/>
                      <a:gd name="T9" fmla="*/ 0 h 16"/>
                      <a:gd name="T10" fmla="*/ 0 60000 65536"/>
                      <a:gd name="T11" fmla="*/ 0 60000 65536"/>
                      <a:gd name="T12" fmla="*/ 0 60000 65536"/>
                      <a:gd name="T13" fmla="*/ 0 60000 65536"/>
                      <a:gd name="T14" fmla="*/ 0 60000 65536"/>
                      <a:gd name="T15" fmla="*/ 0 w 111"/>
                      <a:gd name="T16" fmla="*/ 0 h 16"/>
                      <a:gd name="T17" fmla="*/ 111 w 111"/>
                      <a:gd name="T18" fmla="*/ 16 h 16"/>
                    </a:gdLst>
                    <a:ahLst/>
                    <a:cxnLst>
                      <a:cxn ang="T10">
                        <a:pos x="T0" y="T1"/>
                      </a:cxn>
                      <a:cxn ang="T11">
                        <a:pos x="T2" y="T3"/>
                      </a:cxn>
                      <a:cxn ang="T12">
                        <a:pos x="T4" y="T5"/>
                      </a:cxn>
                      <a:cxn ang="T13">
                        <a:pos x="T6" y="T7"/>
                      </a:cxn>
                      <a:cxn ang="T14">
                        <a:pos x="T8" y="T9"/>
                      </a:cxn>
                    </a:cxnLst>
                    <a:rect l="T15" t="T16" r="T17" b="T18"/>
                    <a:pathLst>
                      <a:path w="111" h="16">
                        <a:moveTo>
                          <a:pt x="0" y="0"/>
                        </a:moveTo>
                        <a:lnTo>
                          <a:pt x="110" y="0"/>
                        </a:lnTo>
                        <a:lnTo>
                          <a:pt x="110" y="15"/>
                        </a:lnTo>
                        <a:lnTo>
                          <a:pt x="0" y="15"/>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27712" name="Freeform 208"/>
                  <p:cNvSpPr>
                    <a:spLocks/>
                  </p:cNvSpPr>
                  <p:nvPr/>
                </p:nvSpPr>
                <p:spPr bwMode="auto">
                  <a:xfrm>
                    <a:off x="2920" y="3007"/>
                    <a:ext cx="98" cy="17"/>
                  </a:xfrm>
                  <a:custGeom>
                    <a:avLst/>
                    <a:gdLst>
                      <a:gd name="T0" fmla="*/ 0 w 98"/>
                      <a:gd name="T1" fmla="*/ 0 h 17"/>
                      <a:gd name="T2" fmla="*/ 94 w 98"/>
                      <a:gd name="T3" fmla="*/ 0 h 17"/>
                      <a:gd name="T4" fmla="*/ 97 w 98"/>
                      <a:gd name="T5" fmla="*/ 16 h 17"/>
                      <a:gd name="T6" fmla="*/ 0 w 98"/>
                      <a:gd name="T7" fmla="*/ 16 h 17"/>
                      <a:gd name="T8" fmla="*/ 0 w 98"/>
                      <a:gd name="T9" fmla="*/ 0 h 17"/>
                      <a:gd name="T10" fmla="*/ 0 60000 65536"/>
                      <a:gd name="T11" fmla="*/ 0 60000 65536"/>
                      <a:gd name="T12" fmla="*/ 0 60000 65536"/>
                      <a:gd name="T13" fmla="*/ 0 60000 65536"/>
                      <a:gd name="T14" fmla="*/ 0 60000 65536"/>
                      <a:gd name="T15" fmla="*/ 0 w 98"/>
                      <a:gd name="T16" fmla="*/ 0 h 17"/>
                      <a:gd name="T17" fmla="*/ 98 w 98"/>
                      <a:gd name="T18" fmla="*/ 17 h 17"/>
                    </a:gdLst>
                    <a:ahLst/>
                    <a:cxnLst>
                      <a:cxn ang="T10">
                        <a:pos x="T0" y="T1"/>
                      </a:cxn>
                      <a:cxn ang="T11">
                        <a:pos x="T2" y="T3"/>
                      </a:cxn>
                      <a:cxn ang="T12">
                        <a:pos x="T4" y="T5"/>
                      </a:cxn>
                      <a:cxn ang="T13">
                        <a:pos x="T6" y="T7"/>
                      </a:cxn>
                      <a:cxn ang="T14">
                        <a:pos x="T8" y="T9"/>
                      </a:cxn>
                    </a:cxnLst>
                    <a:rect l="T15" t="T16" r="T17" b="T18"/>
                    <a:pathLst>
                      <a:path w="98" h="17">
                        <a:moveTo>
                          <a:pt x="0" y="0"/>
                        </a:moveTo>
                        <a:lnTo>
                          <a:pt x="94" y="0"/>
                        </a:lnTo>
                        <a:lnTo>
                          <a:pt x="97" y="16"/>
                        </a:lnTo>
                        <a:lnTo>
                          <a:pt x="0" y="16"/>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27713" name="Freeform 209"/>
                  <p:cNvSpPr>
                    <a:spLocks/>
                  </p:cNvSpPr>
                  <p:nvPr/>
                </p:nvSpPr>
                <p:spPr bwMode="auto">
                  <a:xfrm>
                    <a:off x="3040" y="3016"/>
                    <a:ext cx="121" cy="14"/>
                  </a:xfrm>
                  <a:custGeom>
                    <a:avLst/>
                    <a:gdLst>
                      <a:gd name="T0" fmla="*/ 0 w 121"/>
                      <a:gd name="T1" fmla="*/ 0 h 14"/>
                      <a:gd name="T2" fmla="*/ 109 w 121"/>
                      <a:gd name="T3" fmla="*/ 0 h 14"/>
                      <a:gd name="T4" fmla="*/ 120 w 121"/>
                      <a:gd name="T5" fmla="*/ 13 h 14"/>
                      <a:gd name="T6" fmla="*/ 5 w 121"/>
                      <a:gd name="T7" fmla="*/ 13 h 14"/>
                      <a:gd name="T8" fmla="*/ 0 w 121"/>
                      <a:gd name="T9" fmla="*/ 0 h 14"/>
                      <a:gd name="T10" fmla="*/ 0 60000 65536"/>
                      <a:gd name="T11" fmla="*/ 0 60000 65536"/>
                      <a:gd name="T12" fmla="*/ 0 60000 65536"/>
                      <a:gd name="T13" fmla="*/ 0 60000 65536"/>
                      <a:gd name="T14" fmla="*/ 0 60000 65536"/>
                      <a:gd name="T15" fmla="*/ 0 w 121"/>
                      <a:gd name="T16" fmla="*/ 0 h 14"/>
                      <a:gd name="T17" fmla="*/ 121 w 121"/>
                      <a:gd name="T18" fmla="*/ 14 h 14"/>
                    </a:gdLst>
                    <a:ahLst/>
                    <a:cxnLst>
                      <a:cxn ang="T10">
                        <a:pos x="T0" y="T1"/>
                      </a:cxn>
                      <a:cxn ang="T11">
                        <a:pos x="T2" y="T3"/>
                      </a:cxn>
                      <a:cxn ang="T12">
                        <a:pos x="T4" y="T5"/>
                      </a:cxn>
                      <a:cxn ang="T13">
                        <a:pos x="T6" y="T7"/>
                      </a:cxn>
                      <a:cxn ang="T14">
                        <a:pos x="T8" y="T9"/>
                      </a:cxn>
                    </a:cxnLst>
                    <a:rect l="T15" t="T16" r="T17" b="T18"/>
                    <a:pathLst>
                      <a:path w="121" h="14">
                        <a:moveTo>
                          <a:pt x="0" y="0"/>
                        </a:moveTo>
                        <a:lnTo>
                          <a:pt x="109" y="0"/>
                        </a:lnTo>
                        <a:lnTo>
                          <a:pt x="120" y="13"/>
                        </a:lnTo>
                        <a:lnTo>
                          <a:pt x="5" y="13"/>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grpSp>
            <p:grpSp>
              <p:nvGrpSpPr>
                <p:cNvPr id="27680" name="Group 238"/>
                <p:cNvGrpSpPr>
                  <a:grpSpLocks/>
                </p:cNvGrpSpPr>
                <p:nvPr/>
              </p:nvGrpSpPr>
              <p:grpSpPr bwMode="auto">
                <a:xfrm>
                  <a:off x="2419" y="3034"/>
                  <a:ext cx="746" cy="41"/>
                  <a:chOff x="2419" y="3034"/>
                  <a:chExt cx="746" cy="41"/>
                </a:xfrm>
              </p:grpSpPr>
              <p:grpSp>
                <p:nvGrpSpPr>
                  <p:cNvPr id="27681" name="Group 215"/>
                  <p:cNvGrpSpPr>
                    <a:grpSpLocks/>
                  </p:cNvGrpSpPr>
                  <p:nvPr/>
                </p:nvGrpSpPr>
                <p:grpSpPr bwMode="auto">
                  <a:xfrm>
                    <a:off x="2484" y="3035"/>
                    <a:ext cx="365" cy="36"/>
                    <a:chOff x="2484" y="3035"/>
                    <a:chExt cx="365" cy="36"/>
                  </a:xfrm>
                </p:grpSpPr>
                <p:sp>
                  <p:nvSpPr>
                    <p:cNvPr id="27704" name="Line 211"/>
                    <p:cNvSpPr>
                      <a:spLocks noChangeShapeType="1"/>
                    </p:cNvSpPr>
                    <p:nvPr/>
                  </p:nvSpPr>
                  <p:spPr bwMode="auto">
                    <a:xfrm>
                      <a:off x="2484" y="3035"/>
                      <a:ext cx="34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705" name="Line 212"/>
                    <p:cNvSpPr>
                      <a:spLocks noChangeShapeType="1"/>
                    </p:cNvSpPr>
                    <p:nvPr/>
                  </p:nvSpPr>
                  <p:spPr bwMode="auto">
                    <a:xfrm>
                      <a:off x="2498" y="3047"/>
                      <a:ext cx="35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706" name="Line 213"/>
                    <p:cNvSpPr>
                      <a:spLocks noChangeShapeType="1"/>
                    </p:cNvSpPr>
                    <p:nvPr/>
                  </p:nvSpPr>
                  <p:spPr bwMode="auto">
                    <a:xfrm>
                      <a:off x="2502" y="3058"/>
                      <a:ext cx="30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707" name="Line 214"/>
                    <p:cNvSpPr>
                      <a:spLocks noChangeShapeType="1"/>
                    </p:cNvSpPr>
                    <p:nvPr/>
                  </p:nvSpPr>
                  <p:spPr bwMode="auto">
                    <a:xfrm>
                      <a:off x="2510" y="3071"/>
                      <a:ext cx="3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27682" name="Group 219"/>
                  <p:cNvGrpSpPr>
                    <a:grpSpLocks/>
                  </p:cNvGrpSpPr>
                  <p:nvPr/>
                </p:nvGrpSpPr>
                <p:grpSpPr bwMode="auto">
                  <a:xfrm>
                    <a:off x="2419" y="3040"/>
                    <a:ext cx="54" cy="23"/>
                    <a:chOff x="2419" y="3040"/>
                    <a:chExt cx="54" cy="23"/>
                  </a:xfrm>
                </p:grpSpPr>
                <p:sp>
                  <p:nvSpPr>
                    <p:cNvPr id="27701" name="Line 216"/>
                    <p:cNvSpPr>
                      <a:spLocks noChangeShapeType="1"/>
                    </p:cNvSpPr>
                    <p:nvPr/>
                  </p:nvSpPr>
                  <p:spPr bwMode="auto">
                    <a:xfrm>
                      <a:off x="2434" y="3040"/>
                      <a:ext cx="2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702" name="Line 217"/>
                    <p:cNvSpPr>
                      <a:spLocks noChangeShapeType="1"/>
                    </p:cNvSpPr>
                    <p:nvPr/>
                  </p:nvSpPr>
                  <p:spPr bwMode="auto">
                    <a:xfrm>
                      <a:off x="2428" y="3052"/>
                      <a:ext cx="2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703" name="Line 218"/>
                    <p:cNvSpPr>
                      <a:spLocks noChangeShapeType="1"/>
                    </p:cNvSpPr>
                    <p:nvPr/>
                  </p:nvSpPr>
                  <p:spPr bwMode="auto">
                    <a:xfrm>
                      <a:off x="2419" y="3063"/>
                      <a:ext cx="5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27683" name="Group 226"/>
                  <p:cNvGrpSpPr>
                    <a:grpSpLocks/>
                  </p:cNvGrpSpPr>
                  <p:nvPr/>
                </p:nvGrpSpPr>
                <p:grpSpPr bwMode="auto">
                  <a:xfrm>
                    <a:off x="2564" y="3034"/>
                    <a:ext cx="334" cy="38"/>
                    <a:chOff x="2564" y="3034"/>
                    <a:chExt cx="334" cy="38"/>
                  </a:xfrm>
                </p:grpSpPr>
                <p:sp>
                  <p:nvSpPr>
                    <p:cNvPr id="27695" name="Line 220"/>
                    <p:cNvSpPr>
                      <a:spLocks noChangeShapeType="1"/>
                    </p:cNvSpPr>
                    <p:nvPr/>
                  </p:nvSpPr>
                  <p:spPr bwMode="auto">
                    <a:xfrm>
                      <a:off x="2564" y="3071"/>
                      <a:ext cx="2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96" name="Line 221"/>
                    <p:cNvSpPr>
                      <a:spLocks noChangeShapeType="1"/>
                    </p:cNvSpPr>
                    <p:nvPr/>
                  </p:nvSpPr>
                  <p:spPr bwMode="auto">
                    <a:xfrm>
                      <a:off x="2854" y="3034"/>
                      <a:ext cx="4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97" name="Line 222"/>
                    <p:cNvSpPr>
                      <a:spLocks noChangeShapeType="1"/>
                    </p:cNvSpPr>
                    <p:nvPr/>
                  </p:nvSpPr>
                  <p:spPr bwMode="auto">
                    <a:xfrm>
                      <a:off x="2867" y="3047"/>
                      <a:ext cx="3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98" name="Line 223"/>
                    <p:cNvSpPr>
                      <a:spLocks noChangeShapeType="1"/>
                    </p:cNvSpPr>
                    <p:nvPr/>
                  </p:nvSpPr>
                  <p:spPr bwMode="auto">
                    <a:xfrm>
                      <a:off x="2839" y="3059"/>
                      <a:ext cx="5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99" name="Line 224"/>
                    <p:cNvSpPr>
                      <a:spLocks noChangeShapeType="1"/>
                    </p:cNvSpPr>
                    <p:nvPr/>
                  </p:nvSpPr>
                  <p:spPr bwMode="auto">
                    <a:xfrm>
                      <a:off x="2786" y="3071"/>
                      <a:ext cx="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700" name="Line 225"/>
                    <p:cNvSpPr>
                      <a:spLocks noChangeShapeType="1"/>
                    </p:cNvSpPr>
                    <p:nvPr/>
                  </p:nvSpPr>
                  <p:spPr bwMode="auto">
                    <a:xfrm>
                      <a:off x="2829" y="3072"/>
                      <a:ext cx="6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27684" name="Group 230"/>
                  <p:cNvGrpSpPr>
                    <a:grpSpLocks/>
                  </p:cNvGrpSpPr>
                  <p:nvPr/>
                </p:nvGrpSpPr>
                <p:grpSpPr bwMode="auto">
                  <a:xfrm>
                    <a:off x="2923" y="3040"/>
                    <a:ext cx="98" cy="33"/>
                    <a:chOff x="2923" y="3040"/>
                    <a:chExt cx="98" cy="33"/>
                  </a:xfrm>
                </p:grpSpPr>
                <p:sp>
                  <p:nvSpPr>
                    <p:cNvPr id="27692" name="Line 227"/>
                    <p:cNvSpPr>
                      <a:spLocks noChangeShapeType="1"/>
                    </p:cNvSpPr>
                    <p:nvPr/>
                  </p:nvSpPr>
                  <p:spPr bwMode="auto">
                    <a:xfrm>
                      <a:off x="2923" y="3040"/>
                      <a:ext cx="9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93" name="Line 228"/>
                    <p:cNvSpPr>
                      <a:spLocks noChangeShapeType="1"/>
                    </p:cNvSpPr>
                    <p:nvPr/>
                  </p:nvSpPr>
                  <p:spPr bwMode="auto">
                    <a:xfrm>
                      <a:off x="2937" y="3055"/>
                      <a:ext cx="7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94" name="Line 229"/>
                    <p:cNvSpPr>
                      <a:spLocks noChangeShapeType="1"/>
                    </p:cNvSpPr>
                    <p:nvPr/>
                  </p:nvSpPr>
                  <p:spPr bwMode="auto">
                    <a:xfrm>
                      <a:off x="2938" y="3073"/>
                      <a:ext cx="8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27685" name="Group 237"/>
                  <p:cNvGrpSpPr>
                    <a:grpSpLocks/>
                  </p:cNvGrpSpPr>
                  <p:nvPr/>
                </p:nvGrpSpPr>
                <p:grpSpPr bwMode="auto">
                  <a:xfrm>
                    <a:off x="3047" y="3040"/>
                    <a:ext cx="118" cy="35"/>
                    <a:chOff x="3047" y="3040"/>
                    <a:chExt cx="118" cy="35"/>
                  </a:xfrm>
                </p:grpSpPr>
                <p:sp>
                  <p:nvSpPr>
                    <p:cNvPr id="27686" name="Line 231"/>
                    <p:cNvSpPr>
                      <a:spLocks noChangeShapeType="1"/>
                    </p:cNvSpPr>
                    <p:nvPr/>
                  </p:nvSpPr>
                  <p:spPr bwMode="auto">
                    <a:xfrm>
                      <a:off x="3056" y="3040"/>
                      <a:ext cx="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87" name="Line 232"/>
                    <p:cNvSpPr>
                      <a:spLocks noChangeShapeType="1"/>
                    </p:cNvSpPr>
                    <p:nvPr/>
                  </p:nvSpPr>
                  <p:spPr bwMode="auto">
                    <a:xfrm>
                      <a:off x="3047" y="3053"/>
                      <a:ext cx="7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88" name="Line 233"/>
                    <p:cNvSpPr>
                      <a:spLocks noChangeShapeType="1"/>
                    </p:cNvSpPr>
                    <p:nvPr/>
                  </p:nvSpPr>
                  <p:spPr bwMode="auto">
                    <a:xfrm>
                      <a:off x="3056" y="3063"/>
                      <a:ext cx="6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89" name="Line 234"/>
                    <p:cNvSpPr>
                      <a:spLocks noChangeShapeType="1"/>
                    </p:cNvSpPr>
                    <p:nvPr/>
                  </p:nvSpPr>
                  <p:spPr bwMode="auto">
                    <a:xfrm>
                      <a:off x="3054" y="3075"/>
                      <a:ext cx="8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90" name="Line 235"/>
                    <p:cNvSpPr>
                      <a:spLocks noChangeShapeType="1"/>
                    </p:cNvSpPr>
                    <p:nvPr/>
                  </p:nvSpPr>
                  <p:spPr bwMode="auto">
                    <a:xfrm>
                      <a:off x="3141" y="3054"/>
                      <a:ext cx="1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91" name="Line 236"/>
                    <p:cNvSpPr>
                      <a:spLocks noChangeShapeType="1"/>
                    </p:cNvSpPr>
                    <p:nvPr/>
                  </p:nvSpPr>
                  <p:spPr bwMode="auto">
                    <a:xfrm>
                      <a:off x="3149" y="3069"/>
                      <a:ext cx="1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grpSp>
          <p:grpSp>
            <p:nvGrpSpPr>
              <p:cNvPr id="27669" name="Group 244"/>
              <p:cNvGrpSpPr>
                <a:grpSpLocks/>
              </p:cNvGrpSpPr>
              <p:nvPr/>
            </p:nvGrpSpPr>
            <p:grpSpPr bwMode="auto">
              <a:xfrm>
                <a:off x="2610" y="2742"/>
                <a:ext cx="397" cy="69"/>
                <a:chOff x="2610" y="2742"/>
                <a:chExt cx="397" cy="69"/>
              </a:xfrm>
            </p:grpSpPr>
            <p:grpSp>
              <p:nvGrpSpPr>
                <p:cNvPr id="27674" name="Group 242"/>
                <p:cNvGrpSpPr>
                  <a:grpSpLocks/>
                </p:cNvGrpSpPr>
                <p:nvPr/>
              </p:nvGrpSpPr>
              <p:grpSpPr bwMode="auto">
                <a:xfrm>
                  <a:off x="2610" y="2766"/>
                  <a:ext cx="397" cy="45"/>
                  <a:chOff x="2610" y="2766"/>
                  <a:chExt cx="397" cy="45"/>
                </a:xfrm>
              </p:grpSpPr>
              <p:sp>
                <p:nvSpPr>
                  <p:cNvPr id="27676" name="Freeform 240"/>
                  <p:cNvSpPr>
                    <a:spLocks/>
                  </p:cNvSpPr>
                  <p:nvPr/>
                </p:nvSpPr>
                <p:spPr bwMode="auto">
                  <a:xfrm>
                    <a:off x="2610" y="2766"/>
                    <a:ext cx="397" cy="30"/>
                  </a:xfrm>
                  <a:custGeom>
                    <a:avLst/>
                    <a:gdLst>
                      <a:gd name="T0" fmla="*/ 0 w 397"/>
                      <a:gd name="T1" fmla="*/ 29 h 30"/>
                      <a:gd name="T2" fmla="*/ 396 w 397"/>
                      <a:gd name="T3" fmla="*/ 29 h 30"/>
                      <a:gd name="T4" fmla="*/ 373 w 397"/>
                      <a:gd name="T5" fmla="*/ 0 h 30"/>
                      <a:gd name="T6" fmla="*/ 24 w 397"/>
                      <a:gd name="T7" fmla="*/ 0 h 30"/>
                      <a:gd name="T8" fmla="*/ 0 w 397"/>
                      <a:gd name="T9" fmla="*/ 29 h 30"/>
                      <a:gd name="T10" fmla="*/ 0 60000 65536"/>
                      <a:gd name="T11" fmla="*/ 0 60000 65536"/>
                      <a:gd name="T12" fmla="*/ 0 60000 65536"/>
                      <a:gd name="T13" fmla="*/ 0 60000 65536"/>
                      <a:gd name="T14" fmla="*/ 0 60000 65536"/>
                      <a:gd name="T15" fmla="*/ 0 w 397"/>
                      <a:gd name="T16" fmla="*/ 0 h 30"/>
                      <a:gd name="T17" fmla="*/ 397 w 397"/>
                      <a:gd name="T18" fmla="*/ 30 h 30"/>
                    </a:gdLst>
                    <a:ahLst/>
                    <a:cxnLst>
                      <a:cxn ang="T10">
                        <a:pos x="T0" y="T1"/>
                      </a:cxn>
                      <a:cxn ang="T11">
                        <a:pos x="T2" y="T3"/>
                      </a:cxn>
                      <a:cxn ang="T12">
                        <a:pos x="T4" y="T5"/>
                      </a:cxn>
                      <a:cxn ang="T13">
                        <a:pos x="T6" y="T7"/>
                      </a:cxn>
                      <a:cxn ang="T14">
                        <a:pos x="T8" y="T9"/>
                      </a:cxn>
                    </a:cxnLst>
                    <a:rect l="T15" t="T16" r="T17" b="T18"/>
                    <a:pathLst>
                      <a:path w="397" h="30">
                        <a:moveTo>
                          <a:pt x="0" y="29"/>
                        </a:moveTo>
                        <a:lnTo>
                          <a:pt x="396" y="29"/>
                        </a:lnTo>
                        <a:lnTo>
                          <a:pt x="373" y="0"/>
                        </a:lnTo>
                        <a:lnTo>
                          <a:pt x="24" y="0"/>
                        </a:lnTo>
                        <a:lnTo>
                          <a:pt x="0" y="29"/>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sp>
                <p:nvSpPr>
                  <p:cNvPr id="27677" name="Rectangle 241"/>
                  <p:cNvSpPr>
                    <a:spLocks noChangeArrowheads="1"/>
                  </p:cNvSpPr>
                  <p:nvPr/>
                </p:nvSpPr>
                <p:spPr bwMode="auto">
                  <a:xfrm>
                    <a:off x="2613" y="2798"/>
                    <a:ext cx="382" cy="13"/>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sp>
              <p:nvSpPr>
                <p:cNvPr id="27675" name="Freeform 243"/>
                <p:cNvSpPr>
                  <a:spLocks/>
                </p:cNvSpPr>
                <p:nvPr/>
              </p:nvSpPr>
              <p:spPr bwMode="auto">
                <a:xfrm>
                  <a:off x="2702" y="2742"/>
                  <a:ext cx="211" cy="53"/>
                </a:xfrm>
                <a:custGeom>
                  <a:avLst/>
                  <a:gdLst>
                    <a:gd name="T0" fmla="*/ 0 w 211"/>
                    <a:gd name="T1" fmla="*/ 29 h 53"/>
                    <a:gd name="T2" fmla="*/ 0 w 211"/>
                    <a:gd name="T3" fmla="*/ 0 h 53"/>
                    <a:gd name="T4" fmla="*/ 210 w 211"/>
                    <a:gd name="T5" fmla="*/ 0 h 53"/>
                    <a:gd name="T6" fmla="*/ 210 w 211"/>
                    <a:gd name="T7" fmla="*/ 30 h 53"/>
                    <a:gd name="T8" fmla="*/ 209 w 211"/>
                    <a:gd name="T9" fmla="*/ 33 h 53"/>
                    <a:gd name="T10" fmla="*/ 207 w 211"/>
                    <a:gd name="T11" fmla="*/ 35 h 53"/>
                    <a:gd name="T12" fmla="*/ 203 w 211"/>
                    <a:gd name="T13" fmla="*/ 38 h 53"/>
                    <a:gd name="T14" fmla="*/ 199 w 211"/>
                    <a:gd name="T15" fmla="*/ 40 h 53"/>
                    <a:gd name="T16" fmla="*/ 193 w 211"/>
                    <a:gd name="T17" fmla="*/ 42 h 53"/>
                    <a:gd name="T18" fmla="*/ 187 w 211"/>
                    <a:gd name="T19" fmla="*/ 44 h 53"/>
                    <a:gd name="T20" fmla="*/ 180 w 211"/>
                    <a:gd name="T21" fmla="*/ 45 h 53"/>
                    <a:gd name="T22" fmla="*/ 172 w 211"/>
                    <a:gd name="T23" fmla="*/ 47 h 53"/>
                    <a:gd name="T24" fmla="*/ 166 w 211"/>
                    <a:gd name="T25" fmla="*/ 48 h 53"/>
                    <a:gd name="T26" fmla="*/ 155 w 211"/>
                    <a:gd name="T27" fmla="*/ 50 h 53"/>
                    <a:gd name="T28" fmla="*/ 145 w 211"/>
                    <a:gd name="T29" fmla="*/ 51 h 53"/>
                    <a:gd name="T30" fmla="*/ 136 w 211"/>
                    <a:gd name="T31" fmla="*/ 52 h 53"/>
                    <a:gd name="T32" fmla="*/ 126 w 211"/>
                    <a:gd name="T33" fmla="*/ 52 h 53"/>
                    <a:gd name="T34" fmla="*/ 115 w 211"/>
                    <a:gd name="T35" fmla="*/ 52 h 53"/>
                    <a:gd name="T36" fmla="*/ 100 w 211"/>
                    <a:gd name="T37" fmla="*/ 52 h 53"/>
                    <a:gd name="T38" fmla="*/ 86 w 211"/>
                    <a:gd name="T39" fmla="*/ 52 h 53"/>
                    <a:gd name="T40" fmla="*/ 73 w 211"/>
                    <a:gd name="T41" fmla="*/ 52 h 53"/>
                    <a:gd name="T42" fmla="*/ 61 w 211"/>
                    <a:gd name="T43" fmla="*/ 51 h 53"/>
                    <a:gd name="T44" fmla="*/ 52 w 211"/>
                    <a:gd name="T45" fmla="*/ 49 h 53"/>
                    <a:gd name="T46" fmla="*/ 44 w 211"/>
                    <a:gd name="T47" fmla="*/ 48 h 53"/>
                    <a:gd name="T48" fmla="*/ 34 w 211"/>
                    <a:gd name="T49" fmla="*/ 47 h 53"/>
                    <a:gd name="T50" fmla="*/ 26 w 211"/>
                    <a:gd name="T51" fmla="*/ 45 h 53"/>
                    <a:gd name="T52" fmla="*/ 19 w 211"/>
                    <a:gd name="T53" fmla="*/ 43 h 53"/>
                    <a:gd name="T54" fmla="*/ 13 w 211"/>
                    <a:gd name="T55" fmla="*/ 40 h 53"/>
                    <a:gd name="T56" fmla="*/ 9 w 211"/>
                    <a:gd name="T57" fmla="*/ 39 h 53"/>
                    <a:gd name="T58" fmla="*/ 5 w 211"/>
                    <a:gd name="T59" fmla="*/ 37 h 53"/>
                    <a:gd name="T60" fmla="*/ 3 w 211"/>
                    <a:gd name="T61" fmla="*/ 35 h 53"/>
                    <a:gd name="T62" fmla="*/ 1 w 211"/>
                    <a:gd name="T63" fmla="*/ 32 h 53"/>
                    <a:gd name="T64" fmla="*/ 0 w 211"/>
                    <a:gd name="T65" fmla="*/ 29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1"/>
                    <a:gd name="T100" fmla="*/ 0 h 53"/>
                    <a:gd name="T101" fmla="*/ 211 w 211"/>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1" h="53">
                      <a:moveTo>
                        <a:pt x="0" y="29"/>
                      </a:moveTo>
                      <a:lnTo>
                        <a:pt x="0" y="0"/>
                      </a:lnTo>
                      <a:lnTo>
                        <a:pt x="210" y="0"/>
                      </a:lnTo>
                      <a:lnTo>
                        <a:pt x="210" y="30"/>
                      </a:lnTo>
                      <a:lnTo>
                        <a:pt x="209" y="33"/>
                      </a:lnTo>
                      <a:lnTo>
                        <a:pt x="207" y="35"/>
                      </a:lnTo>
                      <a:lnTo>
                        <a:pt x="203" y="38"/>
                      </a:lnTo>
                      <a:lnTo>
                        <a:pt x="199" y="40"/>
                      </a:lnTo>
                      <a:lnTo>
                        <a:pt x="193" y="42"/>
                      </a:lnTo>
                      <a:lnTo>
                        <a:pt x="187" y="44"/>
                      </a:lnTo>
                      <a:lnTo>
                        <a:pt x="180" y="45"/>
                      </a:lnTo>
                      <a:lnTo>
                        <a:pt x="172" y="47"/>
                      </a:lnTo>
                      <a:lnTo>
                        <a:pt x="166" y="48"/>
                      </a:lnTo>
                      <a:lnTo>
                        <a:pt x="155" y="50"/>
                      </a:lnTo>
                      <a:lnTo>
                        <a:pt x="145" y="51"/>
                      </a:lnTo>
                      <a:lnTo>
                        <a:pt x="136" y="52"/>
                      </a:lnTo>
                      <a:lnTo>
                        <a:pt x="126" y="52"/>
                      </a:lnTo>
                      <a:lnTo>
                        <a:pt x="115" y="52"/>
                      </a:lnTo>
                      <a:lnTo>
                        <a:pt x="100" y="52"/>
                      </a:lnTo>
                      <a:lnTo>
                        <a:pt x="86" y="52"/>
                      </a:lnTo>
                      <a:lnTo>
                        <a:pt x="73" y="52"/>
                      </a:lnTo>
                      <a:lnTo>
                        <a:pt x="61" y="51"/>
                      </a:lnTo>
                      <a:lnTo>
                        <a:pt x="52" y="49"/>
                      </a:lnTo>
                      <a:lnTo>
                        <a:pt x="44" y="48"/>
                      </a:lnTo>
                      <a:lnTo>
                        <a:pt x="34" y="47"/>
                      </a:lnTo>
                      <a:lnTo>
                        <a:pt x="26" y="45"/>
                      </a:lnTo>
                      <a:lnTo>
                        <a:pt x="19" y="43"/>
                      </a:lnTo>
                      <a:lnTo>
                        <a:pt x="13" y="40"/>
                      </a:lnTo>
                      <a:lnTo>
                        <a:pt x="9" y="39"/>
                      </a:lnTo>
                      <a:lnTo>
                        <a:pt x="5" y="37"/>
                      </a:lnTo>
                      <a:lnTo>
                        <a:pt x="3" y="35"/>
                      </a:lnTo>
                      <a:lnTo>
                        <a:pt x="1" y="32"/>
                      </a:lnTo>
                      <a:lnTo>
                        <a:pt x="0" y="29"/>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sp>
            <p:nvSpPr>
              <p:cNvPr id="27670" name="AutoShape 245"/>
              <p:cNvSpPr>
                <a:spLocks noChangeArrowheads="1"/>
              </p:cNvSpPr>
              <p:nvPr/>
            </p:nvSpPr>
            <p:spPr bwMode="auto">
              <a:xfrm>
                <a:off x="2565" y="2401"/>
                <a:ext cx="478" cy="341"/>
              </a:xfrm>
              <a:prstGeom prst="roundRect">
                <a:avLst>
                  <a:gd name="adj" fmla="val 12319"/>
                </a:avLst>
              </a:prstGeom>
              <a:solidFill>
                <a:srgbClr val="C0C0C0"/>
              </a:solidFill>
              <a:ln w="12700">
                <a:solidFill>
                  <a:srgbClr val="000000"/>
                </a:solidFill>
                <a:round/>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671" name="AutoShape 246"/>
              <p:cNvSpPr>
                <a:spLocks noChangeArrowheads="1"/>
              </p:cNvSpPr>
              <p:nvPr/>
            </p:nvSpPr>
            <p:spPr bwMode="auto">
              <a:xfrm>
                <a:off x="2620" y="2439"/>
                <a:ext cx="368" cy="264"/>
              </a:xfrm>
              <a:prstGeom prst="roundRect">
                <a:avLst>
                  <a:gd name="adj" fmla="val 12134"/>
                </a:avLst>
              </a:prstGeom>
              <a:solidFill>
                <a:srgbClr val="808080"/>
              </a:solidFill>
              <a:ln w="12700">
                <a:solidFill>
                  <a:srgbClr val="000000"/>
                </a:solidFill>
                <a:round/>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672" name="AutoShape 247"/>
              <p:cNvSpPr>
                <a:spLocks noChangeArrowheads="1"/>
              </p:cNvSpPr>
              <p:nvPr/>
            </p:nvSpPr>
            <p:spPr bwMode="auto">
              <a:xfrm>
                <a:off x="2641" y="2455"/>
                <a:ext cx="326" cy="233"/>
              </a:xfrm>
              <a:prstGeom prst="roundRect">
                <a:avLst>
                  <a:gd name="adj" fmla="val 12042"/>
                </a:avLst>
              </a:prstGeom>
              <a:solidFill>
                <a:schemeClr val="bg1"/>
              </a:solidFill>
              <a:ln w="12700">
                <a:solidFill>
                  <a:srgbClr val="000000"/>
                </a:solidFill>
                <a:round/>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27673" name="Rectangle 248"/>
              <p:cNvSpPr>
                <a:spLocks noChangeArrowheads="1"/>
              </p:cNvSpPr>
              <p:nvPr/>
            </p:nvSpPr>
            <p:spPr bwMode="auto">
              <a:xfrm flipV="1">
                <a:off x="2975" y="2725"/>
                <a:ext cx="1" cy="10"/>
              </a:xfrm>
              <a:prstGeom prst="rect">
                <a:avLst/>
              </a:prstGeom>
              <a:solidFill>
                <a:srgbClr val="008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sp>
          <p:nvSpPr>
            <p:cNvPr id="27665" name="Line 250"/>
            <p:cNvSpPr>
              <a:spLocks noChangeShapeType="1"/>
            </p:cNvSpPr>
            <p:nvPr/>
          </p:nvSpPr>
          <p:spPr bwMode="auto">
            <a:xfrm>
              <a:off x="4050" y="1638"/>
              <a:ext cx="0" cy="836"/>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7666" name="Line 251"/>
            <p:cNvSpPr>
              <a:spLocks noChangeShapeType="1"/>
            </p:cNvSpPr>
            <p:nvPr/>
          </p:nvSpPr>
          <p:spPr bwMode="auto">
            <a:xfrm>
              <a:off x="3054" y="2484"/>
              <a:ext cx="988" cy="0"/>
            </a:xfrm>
            <a:prstGeom prst="line">
              <a:avLst/>
            </a:prstGeom>
            <a:noFill/>
            <a:ln w="25400">
              <a:solidFill>
                <a:schemeClr val="bg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s-MX"/>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smtClean="0"/>
              <a:t>Redirectores e interconexiones en </a:t>
            </a:r>
            <a:r>
              <a:rPr lang="en-US" i="1" smtClean="0"/>
              <a:t>UNIX</a:t>
            </a:r>
          </a:p>
        </p:txBody>
      </p:sp>
      <p:sp>
        <p:nvSpPr>
          <p:cNvPr id="28675" name="Rectangle 3"/>
          <p:cNvSpPr>
            <a:spLocks noChangeArrowheads="1"/>
          </p:cNvSpPr>
          <p:nvPr/>
        </p:nvSpPr>
        <p:spPr bwMode="auto">
          <a:xfrm>
            <a:off x="2470150" y="1793875"/>
            <a:ext cx="1365250" cy="8318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lgn="ctr"/>
            <a:r>
              <a:rPr lang="en-US" altLang="es-MX" sz="1600" i="0"/>
              <a:t>proceso</a:t>
            </a:r>
          </a:p>
        </p:txBody>
      </p:sp>
      <p:sp>
        <p:nvSpPr>
          <p:cNvPr id="28676" name="Rectangle 4"/>
          <p:cNvSpPr>
            <a:spLocks noChangeArrowheads="1"/>
          </p:cNvSpPr>
          <p:nvPr/>
        </p:nvSpPr>
        <p:spPr bwMode="auto">
          <a:xfrm>
            <a:off x="5346700" y="1793875"/>
            <a:ext cx="1365250" cy="8318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lgn="ctr"/>
            <a:r>
              <a:rPr lang="en-US" altLang="es-MX" sz="1600" i="0"/>
              <a:t>proceso</a:t>
            </a:r>
          </a:p>
        </p:txBody>
      </p:sp>
      <p:sp>
        <p:nvSpPr>
          <p:cNvPr id="28677" name="Line 5"/>
          <p:cNvSpPr>
            <a:spLocks noChangeShapeType="1"/>
          </p:cNvSpPr>
          <p:nvPr/>
        </p:nvSpPr>
        <p:spPr bwMode="auto">
          <a:xfrm>
            <a:off x="3854450" y="2209800"/>
            <a:ext cx="145415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8678" name="Line 6"/>
          <p:cNvSpPr>
            <a:spLocks noChangeShapeType="1"/>
          </p:cNvSpPr>
          <p:nvPr/>
        </p:nvSpPr>
        <p:spPr bwMode="auto">
          <a:xfrm>
            <a:off x="3854450" y="2406650"/>
            <a:ext cx="825500" cy="44450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8679" name="Line 7"/>
          <p:cNvSpPr>
            <a:spLocks noChangeShapeType="1"/>
          </p:cNvSpPr>
          <p:nvPr/>
        </p:nvSpPr>
        <p:spPr bwMode="auto">
          <a:xfrm>
            <a:off x="6750050" y="2209800"/>
            <a:ext cx="5588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8680" name="Line 8"/>
          <p:cNvSpPr>
            <a:spLocks noChangeShapeType="1"/>
          </p:cNvSpPr>
          <p:nvPr/>
        </p:nvSpPr>
        <p:spPr bwMode="auto">
          <a:xfrm flipH="1">
            <a:off x="1589088" y="2190750"/>
            <a:ext cx="89376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aphicFrame>
        <p:nvGraphicFramePr>
          <p:cNvPr id="28681" name="Object 0">
            <a:hlinkClick r:id="" action="ppaction://ole?verb=0"/>
          </p:cNvPr>
          <p:cNvGraphicFramePr>
            <a:graphicFrameLocks/>
          </p:cNvGraphicFramePr>
          <p:nvPr/>
        </p:nvGraphicFramePr>
        <p:xfrm>
          <a:off x="601663" y="2400300"/>
          <a:ext cx="1189037" cy="982663"/>
        </p:xfrm>
        <a:graphic>
          <a:graphicData uri="http://schemas.openxmlformats.org/presentationml/2006/ole">
            <mc:AlternateContent xmlns:mc="http://schemas.openxmlformats.org/markup-compatibility/2006">
              <mc:Choice xmlns:v="urn:schemas-microsoft-com:vml" Requires="v">
                <p:oleObj spid="_x0000_s28701" name="Microsoft ClipArt Gallery" r:id="rId4" imgW="4152900" imgH="3451225" progId="MS_ClipArt_Gallery">
                  <p:embed/>
                </p:oleObj>
              </mc:Choice>
              <mc:Fallback>
                <p:oleObj name="Microsoft ClipArt Gallery" r:id="rId4" imgW="4152900" imgH="3451225" progId="MS_ClipArt_Gallery">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2400300"/>
                        <a:ext cx="1189037"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2" name="Object 1">
            <a:hlinkClick r:id="" action="ppaction://ole?verb=0"/>
          </p:cNvPr>
          <p:cNvGraphicFramePr>
            <a:graphicFrameLocks/>
          </p:cNvGraphicFramePr>
          <p:nvPr/>
        </p:nvGraphicFramePr>
        <p:xfrm>
          <a:off x="7421563" y="2495550"/>
          <a:ext cx="1189037" cy="982663"/>
        </p:xfrm>
        <a:graphic>
          <a:graphicData uri="http://schemas.openxmlformats.org/presentationml/2006/ole">
            <mc:AlternateContent xmlns:mc="http://schemas.openxmlformats.org/markup-compatibility/2006">
              <mc:Choice xmlns:v="urn:schemas-microsoft-com:vml" Requires="v">
                <p:oleObj spid="_x0000_s28702" name="Microsoft ClipArt Gallery" r:id="rId6" imgW="4152900" imgH="3451225" progId="MS_ClipArt_Gallery">
                  <p:embed/>
                </p:oleObj>
              </mc:Choice>
              <mc:Fallback>
                <p:oleObj name="Microsoft ClipArt Gallery" r:id="rId6" imgW="4152900" imgH="3451225" progId="MS_ClipArt_Gallery">
                  <p:embed/>
                  <p:pic>
                    <p:nvPicPr>
                      <p:cNvPr id="0" name="Object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1563" y="2495550"/>
                        <a:ext cx="1189037"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3" name="Line 11"/>
          <p:cNvSpPr>
            <a:spLocks noChangeShapeType="1"/>
          </p:cNvSpPr>
          <p:nvPr/>
        </p:nvSpPr>
        <p:spPr bwMode="auto">
          <a:xfrm>
            <a:off x="7321550" y="2216150"/>
            <a:ext cx="425450" cy="425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8684" name="Line 12"/>
          <p:cNvSpPr>
            <a:spLocks noChangeShapeType="1"/>
          </p:cNvSpPr>
          <p:nvPr/>
        </p:nvSpPr>
        <p:spPr bwMode="auto">
          <a:xfrm flipH="1">
            <a:off x="1270000" y="2197100"/>
            <a:ext cx="336550" cy="311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8685" name="Rectangle 13"/>
          <p:cNvSpPr>
            <a:spLocks noChangeArrowheads="1"/>
          </p:cNvSpPr>
          <p:nvPr/>
        </p:nvSpPr>
        <p:spPr bwMode="auto">
          <a:xfrm>
            <a:off x="1671638" y="1847850"/>
            <a:ext cx="5778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stdin</a:t>
            </a:r>
          </a:p>
        </p:txBody>
      </p:sp>
      <p:sp>
        <p:nvSpPr>
          <p:cNvPr id="28686" name="Rectangle 14"/>
          <p:cNvSpPr>
            <a:spLocks noChangeArrowheads="1"/>
          </p:cNvSpPr>
          <p:nvPr/>
        </p:nvSpPr>
        <p:spPr bwMode="auto">
          <a:xfrm>
            <a:off x="4757738" y="1828800"/>
            <a:ext cx="5778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stdin</a:t>
            </a:r>
          </a:p>
        </p:txBody>
      </p:sp>
      <p:sp>
        <p:nvSpPr>
          <p:cNvPr id="28687" name="Rectangle 15"/>
          <p:cNvSpPr>
            <a:spLocks noChangeArrowheads="1"/>
          </p:cNvSpPr>
          <p:nvPr/>
        </p:nvSpPr>
        <p:spPr bwMode="auto">
          <a:xfrm>
            <a:off x="3881438" y="1847850"/>
            <a:ext cx="67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stdout</a:t>
            </a:r>
          </a:p>
        </p:txBody>
      </p:sp>
      <p:sp>
        <p:nvSpPr>
          <p:cNvPr id="28688" name="Rectangle 16"/>
          <p:cNvSpPr>
            <a:spLocks noChangeArrowheads="1"/>
          </p:cNvSpPr>
          <p:nvPr/>
        </p:nvSpPr>
        <p:spPr bwMode="auto">
          <a:xfrm>
            <a:off x="6815138" y="1847850"/>
            <a:ext cx="67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stdout</a:t>
            </a:r>
          </a:p>
        </p:txBody>
      </p:sp>
      <p:sp>
        <p:nvSpPr>
          <p:cNvPr id="28689" name="Rectangle 17"/>
          <p:cNvSpPr>
            <a:spLocks noChangeArrowheads="1"/>
          </p:cNvSpPr>
          <p:nvPr/>
        </p:nvSpPr>
        <p:spPr bwMode="auto">
          <a:xfrm>
            <a:off x="4395788" y="2819400"/>
            <a:ext cx="6683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stderr</a:t>
            </a:r>
          </a:p>
        </p:txBody>
      </p:sp>
      <p:sp>
        <p:nvSpPr>
          <p:cNvPr id="28690" name="Rectangle 18"/>
          <p:cNvSpPr>
            <a:spLocks noChangeArrowheads="1"/>
          </p:cNvSpPr>
          <p:nvPr/>
        </p:nvSpPr>
        <p:spPr bwMode="auto">
          <a:xfrm>
            <a:off x="6700838" y="2667000"/>
            <a:ext cx="6683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stderr</a:t>
            </a:r>
          </a:p>
        </p:txBody>
      </p:sp>
      <p:sp>
        <p:nvSpPr>
          <p:cNvPr id="28691" name="Line 19"/>
          <p:cNvSpPr>
            <a:spLocks noChangeShapeType="1"/>
          </p:cNvSpPr>
          <p:nvPr/>
        </p:nvSpPr>
        <p:spPr bwMode="auto">
          <a:xfrm>
            <a:off x="6731000" y="2320925"/>
            <a:ext cx="396875" cy="39687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8692" name="AutoShape 20"/>
          <p:cNvSpPr>
            <a:spLocks noGrp="1" noChangeArrowheads="1"/>
          </p:cNvSpPr>
          <p:nvPr>
            <p:ph type="body" idx="1"/>
          </p:nvPr>
        </p:nvSpPr>
        <p:spPr>
          <a:xfrm>
            <a:off x="587375" y="4141788"/>
            <a:ext cx="7893050" cy="1655762"/>
          </a:xfrm>
          <a:noFill/>
        </p:spPr>
        <p:txBody>
          <a:bodyPr/>
          <a:lstStyle/>
          <a:p>
            <a:pPr marL="0" indent="0">
              <a:buFontTx/>
              <a:buNone/>
            </a:pPr>
            <a:r>
              <a:rPr lang="en-US" altLang="es-MX" sz="3200" smtClean="0"/>
              <a:t>En UNIX un problema complejo se resuelve combinando las facilidades ofrecidas por herramientas más simples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smtClean="0"/>
              <a:t>Redirectores e interconexiones en </a:t>
            </a:r>
            <a:r>
              <a:rPr lang="en-US" i="1" smtClean="0"/>
              <a:t>csh</a:t>
            </a:r>
          </a:p>
        </p:txBody>
      </p:sp>
      <p:sp>
        <p:nvSpPr>
          <p:cNvPr id="29699" name="AutoShape 3"/>
          <p:cNvSpPr>
            <a:spLocks noGrp="1" noChangeArrowheads="1"/>
          </p:cNvSpPr>
          <p:nvPr>
            <p:ph type="body" idx="1"/>
          </p:nvPr>
        </p:nvSpPr>
        <p:spPr>
          <a:xfrm>
            <a:off x="538163" y="1927225"/>
            <a:ext cx="8069262" cy="4224338"/>
          </a:xfrm>
          <a:noFill/>
        </p:spPr>
        <p:txBody>
          <a:bodyPr/>
          <a:lstStyle/>
          <a:p>
            <a:pPr marL="1905000" indent="-1905000">
              <a:buFontTx/>
              <a:buNone/>
            </a:pPr>
            <a:r>
              <a:rPr lang="en-US" altLang="es-MX" sz="2800" smtClean="0"/>
              <a:t>&gt; </a:t>
            </a:r>
            <a:r>
              <a:rPr lang="en-US" altLang="es-MX" sz="2800" i="1" smtClean="0"/>
              <a:t>archivo	</a:t>
            </a:r>
            <a:r>
              <a:rPr lang="en-US" altLang="es-MX" sz="2800" smtClean="0"/>
              <a:t>Dirige la salida estándar a </a:t>
            </a:r>
            <a:r>
              <a:rPr lang="en-US" altLang="es-MX" sz="2800" i="1" smtClean="0"/>
              <a:t>archivo</a:t>
            </a:r>
          </a:p>
          <a:p>
            <a:pPr marL="1905000" indent="-1905000">
              <a:buFontTx/>
              <a:buNone/>
            </a:pPr>
            <a:r>
              <a:rPr lang="en-US" altLang="es-MX" sz="2800" i="1" smtClean="0"/>
              <a:t>&lt; archivo</a:t>
            </a:r>
            <a:r>
              <a:rPr lang="en-US" altLang="es-MX" sz="2800" smtClean="0"/>
              <a:t>	Dirige la entrada estándar de </a:t>
            </a:r>
            <a:r>
              <a:rPr lang="en-US" altLang="es-MX" sz="2800" i="1" smtClean="0"/>
              <a:t>archivo</a:t>
            </a:r>
          </a:p>
          <a:p>
            <a:pPr marL="1905000" indent="-1905000">
              <a:buFontTx/>
              <a:buNone/>
            </a:pPr>
            <a:r>
              <a:rPr lang="en-US" altLang="es-MX" sz="2800" smtClean="0"/>
              <a:t>&gt;&gt; </a:t>
            </a:r>
            <a:r>
              <a:rPr lang="en-US" altLang="es-MX" sz="2800" i="1" smtClean="0"/>
              <a:t>archivo	</a:t>
            </a:r>
            <a:r>
              <a:rPr lang="en-US" altLang="es-MX" sz="2800" smtClean="0"/>
              <a:t>Anexa la salida estándar a </a:t>
            </a:r>
            <a:r>
              <a:rPr lang="en-US" altLang="es-MX" sz="2800" i="1" smtClean="0"/>
              <a:t>archivo</a:t>
            </a:r>
          </a:p>
          <a:p>
            <a:pPr marL="1905000" indent="-1905000">
              <a:buFontTx/>
              <a:buNone/>
            </a:pPr>
            <a:r>
              <a:rPr lang="en-US" altLang="es-MX" sz="2800" i="1" smtClean="0"/>
              <a:t>&gt;&amp; archivo	</a:t>
            </a:r>
            <a:r>
              <a:rPr lang="en-US" altLang="es-MX" sz="2800" smtClean="0"/>
              <a:t>Dirige la salida y el error estándar a </a:t>
            </a:r>
            <a:r>
              <a:rPr lang="en-US" altLang="es-MX" sz="2800" i="1" smtClean="0"/>
              <a:t>archivo</a:t>
            </a:r>
          </a:p>
          <a:p>
            <a:pPr marL="1905000" indent="-1905000">
              <a:buFontTx/>
              <a:buNone/>
            </a:pPr>
            <a:r>
              <a:rPr lang="en-US" altLang="es-MX" sz="2800" i="1" smtClean="0"/>
              <a:t>p1 | p2</a:t>
            </a:r>
            <a:r>
              <a:rPr lang="en-US" altLang="es-MX" sz="2800" smtClean="0"/>
              <a:t>	Conecta la salida estándar de p1 con la entrada estándar de </a:t>
            </a:r>
            <a:r>
              <a:rPr lang="en-US" altLang="es-MX" sz="2800" i="1" smtClean="0"/>
              <a:t>p2</a:t>
            </a:r>
          </a:p>
          <a:p>
            <a:pPr marL="1905000" indent="-1905000">
              <a:buFontTx/>
              <a:buNone/>
            </a:pPr>
            <a:r>
              <a:rPr lang="en-US" altLang="es-MX" sz="2800" i="1" smtClean="0"/>
              <a:t>p1 |&amp; p2</a:t>
            </a:r>
            <a:r>
              <a:rPr lang="en-US" altLang="es-MX" sz="2800" smtClean="0"/>
              <a:t>	Conecta la salida y el error estándar de p1 con la entrada estándar de </a:t>
            </a:r>
            <a:r>
              <a:rPr lang="en-US" altLang="es-MX" sz="2800" i="1" smtClean="0"/>
              <a:t>p2</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a:xfrm>
            <a:off x="809625" y="552450"/>
            <a:ext cx="7772400" cy="1143000"/>
          </a:xfrm>
        </p:spPr>
        <p:txBody>
          <a:bodyPr/>
          <a:lstStyle/>
          <a:p>
            <a:pPr>
              <a:defRPr/>
            </a:pPr>
            <a:r>
              <a:rPr lang="en-US" smtClean="0"/>
              <a:t>Comando </a:t>
            </a:r>
            <a:r>
              <a:rPr lang="en-US" i="1" smtClean="0"/>
              <a:t>tee</a:t>
            </a:r>
          </a:p>
        </p:txBody>
      </p:sp>
      <p:sp>
        <p:nvSpPr>
          <p:cNvPr id="30723" name="Rectangle 1027"/>
          <p:cNvSpPr>
            <a:spLocks noChangeArrowheads="1"/>
          </p:cNvSpPr>
          <p:nvPr/>
        </p:nvSpPr>
        <p:spPr bwMode="auto">
          <a:xfrm>
            <a:off x="1246188" y="2841625"/>
            <a:ext cx="1365250" cy="8318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lgn="ctr"/>
            <a:r>
              <a:rPr lang="en-US" altLang="es-MX" sz="1600" i="0"/>
              <a:t>proceso</a:t>
            </a:r>
          </a:p>
        </p:txBody>
      </p:sp>
      <p:sp>
        <p:nvSpPr>
          <p:cNvPr id="30724" name="Rectangle 1028"/>
          <p:cNvSpPr>
            <a:spLocks noChangeArrowheads="1"/>
          </p:cNvSpPr>
          <p:nvPr/>
        </p:nvSpPr>
        <p:spPr bwMode="auto">
          <a:xfrm>
            <a:off x="6599238" y="2841625"/>
            <a:ext cx="1365250" cy="8318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lgn="ctr"/>
            <a:r>
              <a:rPr lang="en-US" altLang="es-MX" sz="1600" i="0"/>
              <a:t>proceso</a:t>
            </a:r>
          </a:p>
        </p:txBody>
      </p:sp>
      <p:sp>
        <p:nvSpPr>
          <p:cNvPr id="30725" name="Line 1029"/>
          <p:cNvSpPr>
            <a:spLocks noChangeShapeType="1"/>
          </p:cNvSpPr>
          <p:nvPr/>
        </p:nvSpPr>
        <p:spPr bwMode="auto">
          <a:xfrm>
            <a:off x="5238750" y="3257550"/>
            <a:ext cx="13223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0726" name="Line 1030"/>
          <p:cNvSpPr>
            <a:spLocks noChangeShapeType="1"/>
          </p:cNvSpPr>
          <p:nvPr/>
        </p:nvSpPr>
        <p:spPr bwMode="auto">
          <a:xfrm>
            <a:off x="2630488" y="3454400"/>
            <a:ext cx="317500" cy="16351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0727" name="Line 1031"/>
          <p:cNvSpPr>
            <a:spLocks noChangeShapeType="1"/>
          </p:cNvSpPr>
          <p:nvPr/>
        </p:nvSpPr>
        <p:spPr bwMode="auto">
          <a:xfrm>
            <a:off x="8002588" y="3257550"/>
            <a:ext cx="5588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0728" name="Line 1032"/>
          <p:cNvSpPr>
            <a:spLocks noChangeShapeType="1"/>
          </p:cNvSpPr>
          <p:nvPr/>
        </p:nvSpPr>
        <p:spPr bwMode="auto">
          <a:xfrm flipH="1">
            <a:off x="388938" y="3257550"/>
            <a:ext cx="86995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0729" name="Rectangle 1033"/>
          <p:cNvSpPr>
            <a:spLocks noChangeArrowheads="1"/>
          </p:cNvSpPr>
          <p:nvPr/>
        </p:nvSpPr>
        <p:spPr bwMode="auto">
          <a:xfrm>
            <a:off x="447675" y="2895600"/>
            <a:ext cx="5778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stdin</a:t>
            </a:r>
          </a:p>
        </p:txBody>
      </p:sp>
      <p:sp>
        <p:nvSpPr>
          <p:cNvPr id="30730" name="Rectangle 1034"/>
          <p:cNvSpPr>
            <a:spLocks noChangeArrowheads="1"/>
          </p:cNvSpPr>
          <p:nvPr/>
        </p:nvSpPr>
        <p:spPr bwMode="auto">
          <a:xfrm>
            <a:off x="6010275" y="2876550"/>
            <a:ext cx="5778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stdin</a:t>
            </a:r>
          </a:p>
        </p:txBody>
      </p:sp>
      <p:sp>
        <p:nvSpPr>
          <p:cNvPr id="30731" name="Rectangle 1035"/>
          <p:cNvSpPr>
            <a:spLocks noChangeArrowheads="1"/>
          </p:cNvSpPr>
          <p:nvPr/>
        </p:nvSpPr>
        <p:spPr bwMode="auto">
          <a:xfrm>
            <a:off x="2657475" y="2895600"/>
            <a:ext cx="67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stdout</a:t>
            </a:r>
          </a:p>
        </p:txBody>
      </p:sp>
      <p:sp>
        <p:nvSpPr>
          <p:cNvPr id="30732" name="Rectangle 1036"/>
          <p:cNvSpPr>
            <a:spLocks noChangeArrowheads="1"/>
          </p:cNvSpPr>
          <p:nvPr/>
        </p:nvSpPr>
        <p:spPr bwMode="auto">
          <a:xfrm>
            <a:off x="8067675" y="2895600"/>
            <a:ext cx="67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stdout</a:t>
            </a:r>
          </a:p>
        </p:txBody>
      </p:sp>
      <p:sp>
        <p:nvSpPr>
          <p:cNvPr id="30733" name="Rectangle 1037"/>
          <p:cNvSpPr>
            <a:spLocks noChangeArrowheads="1"/>
          </p:cNvSpPr>
          <p:nvPr/>
        </p:nvSpPr>
        <p:spPr bwMode="auto">
          <a:xfrm>
            <a:off x="2614613" y="4333875"/>
            <a:ext cx="6683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stderr</a:t>
            </a:r>
          </a:p>
        </p:txBody>
      </p:sp>
      <p:sp>
        <p:nvSpPr>
          <p:cNvPr id="30734" name="Rectangle 1038"/>
          <p:cNvSpPr>
            <a:spLocks noChangeArrowheads="1"/>
          </p:cNvSpPr>
          <p:nvPr/>
        </p:nvSpPr>
        <p:spPr bwMode="auto">
          <a:xfrm>
            <a:off x="7953375" y="3714750"/>
            <a:ext cx="6683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stderr</a:t>
            </a:r>
          </a:p>
        </p:txBody>
      </p:sp>
      <p:sp>
        <p:nvSpPr>
          <p:cNvPr id="30735" name="Line 1039"/>
          <p:cNvSpPr>
            <a:spLocks noChangeShapeType="1"/>
          </p:cNvSpPr>
          <p:nvPr/>
        </p:nvSpPr>
        <p:spPr bwMode="auto">
          <a:xfrm>
            <a:off x="7983538" y="3368675"/>
            <a:ext cx="396875" cy="39687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0736" name="Line 1040"/>
          <p:cNvSpPr>
            <a:spLocks noChangeShapeType="1"/>
          </p:cNvSpPr>
          <p:nvPr/>
        </p:nvSpPr>
        <p:spPr bwMode="auto">
          <a:xfrm>
            <a:off x="2957513" y="3630613"/>
            <a:ext cx="0" cy="6302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aphicFrame>
        <p:nvGraphicFramePr>
          <p:cNvPr id="30737" name="Object 1024">
            <a:hlinkClick r:id="" action="ppaction://ole?verb=0"/>
          </p:cNvPr>
          <p:cNvGraphicFramePr>
            <a:graphicFrameLocks/>
          </p:cNvGraphicFramePr>
          <p:nvPr/>
        </p:nvGraphicFramePr>
        <p:xfrm>
          <a:off x="4167188" y="4273550"/>
          <a:ext cx="1189037" cy="982663"/>
        </p:xfrm>
        <a:graphic>
          <a:graphicData uri="http://schemas.openxmlformats.org/presentationml/2006/ole">
            <mc:AlternateContent xmlns:mc="http://schemas.openxmlformats.org/markup-compatibility/2006">
              <mc:Choice xmlns:v="urn:schemas-microsoft-com:vml" Requires="v">
                <p:oleObj spid="_x0000_s30745" name="Microsoft ClipArt Gallery" r:id="rId4" imgW="4152900" imgH="3451225" progId="MS_ClipArt_Gallery">
                  <p:embed/>
                </p:oleObj>
              </mc:Choice>
              <mc:Fallback>
                <p:oleObj name="Microsoft ClipArt Gallery" r:id="rId4" imgW="4152900" imgH="3451225" progId="MS_ClipArt_Gallery">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7188" y="4273550"/>
                        <a:ext cx="1189037"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8" name="Oval 1042"/>
          <p:cNvSpPr>
            <a:spLocks noChangeArrowheads="1"/>
          </p:cNvSpPr>
          <p:nvPr/>
        </p:nvSpPr>
        <p:spPr bwMode="auto">
          <a:xfrm>
            <a:off x="4195763" y="2844800"/>
            <a:ext cx="1016000" cy="825500"/>
          </a:xfrm>
          <a:prstGeom prst="ellipse">
            <a:avLst/>
          </a:pr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lgn="ctr"/>
            <a:r>
              <a:rPr lang="en-US" altLang="es-MX" sz="1600"/>
              <a:t>tee</a:t>
            </a:r>
          </a:p>
        </p:txBody>
      </p:sp>
      <p:sp>
        <p:nvSpPr>
          <p:cNvPr id="30739" name="Line 1043"/>
          <p:cNvSpPr>
            <a:spLocks noChangeShapeType="1"/>
          </p:cNvSpPr>
          <p:nvPr/>
        </p:nvSpPr>
        <p:spPr bwMode="auto">
          <a:xfrm>
            <a:off x="4703763" y="3702050"/>
            <a:ext cx="0" cy="59690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0740" name="Line 1044"/>
          <p:cNvSpPr>
            <a:spLocks noChangeShapeType="1"/>
          </p:cNvSpPr>
          <p:nvPr/>
        </p:nvSpPr>
        <p:spPr bwMode="auto">
          <a:xfrm>
            <a:off x="2625725" y="3257550"/>
            <a:ext cx="15589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smtClean="0"/>
              <a:t>Tipos de </a:t>
            </a:r>
            <a:r>
              <a:rPr lang="en-US" i="1" smtClean="0"/>
              <a:t>shell</a:t>
            </a:r>
          </a:p>
        </p:txBody>
      </p:sp>
      <p:sp>
        <p:nvSpPr>
          <p:cNvPr id="4099" name="AutoShape 3"/>
          <p:cNvSpPr>
            <a:spLocks noGrp="1" noChangeArrowheads="1"/>
          </p:cNvSpPr>
          <p:nvPr>
            <p:ph type="body" idx="1"/>
          </p:nvPr>
        </p:nvSpPr>
        <p:spPr>
          <a:xfrm>
            <a:off x="560388" y="1744663"/>
            <a:ext cx="8024812" cy="3635375"/>
          </a:xfrm>
          <a:noFill/>
        </p:spPr>
        <p:txBody>
          <a:bodyPr/>
          <a:lstStyle/>
          <a:p>
            <a:r>
              <a:rPr lang="en-US" altLang="es-MX" smtClean="0"/>
              <a:t>El ambiente de trabajo en </a:t>
            </a:r>
            <a:r>
              <a:rPr lang="en-US" altLang="es-MX" i="1" smtClean="0"/>
              <a:t>csh (tcsh)</a:t>
            </a:r>
            <a:r>
              <a:rPr lang="en-US" altLang="es-MX" smtClean="0"/>
              <a:t> es más amigable que el ofrecido por </a:t>
            </a:r>
            <a:r>
              <a:rPr lang="en-US" altLang="es-MX" i="1" smtClean="0"/>
              <a:t>sh</a:t>
            </a:r>
            <a:r>
              <a:rPr lang="en-US" altLang="es-MX" smtClean="0"/>
              <a:t/>
            </a:r>
            <a:br>
              <a:rPr lang="en-US" altLang="es-MX" smtClean="0"/>
            </a:br>
            <a:endParaRPr lang="en-US" altLang="es-MX" smtClean="0"/>
          </a:p>
          <a:p>
            <a:r>
              <a:rPr lang="en-US" altLang="es-MX" smtClean="0"/>
              <a:t>El ambiente de programación de </a:t>
            </a:r>
            <a:r>
              <a:rPr lang="en-US" altLang="es-MX" i="1" smtClean="0"/>
              <a:t>sh</a:t>
            </a:r>
            <a:r>
              <a:rPr lang="en-US" altLang="es-MX" smtClean="0"/>
              <a:t> es más sencillo y flexible que el ofrecido por </a:t>
            </a:r>
            <a:r>
              <a:rPr lang="en-US" altLang="es-MX" i="1" smtClean="0"/>
              <a:t>csh (tcsh)</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66700"/>
            <a:ext cx="7772400" cy="1143000"/>
          </a:xfrm>
        </p:spPr>
        <p:txBody>
          <a:bodyPr/>
          <a:lstStyle/>
          <a:p>
            <a:pPr>
              <a:defRPr/>
            </a:pPr>
            <a:r>
              <a:rPr lang="en-US" smtClean="0"/>
              <a:t>Algunos ejemplos</a:t>
            </a:r>
          </a:p>
        </p:txBody>
      </p:sp>
      <p:sp>
        <p:nvSpPr>
          <p:cNvPr id="31747" name="AutoShape 3"/>
          <p:cNvSpPr>
            <a:spLocks noGrp="1" noChangeArrowheads="1"/>
          </p:cNvSpPr>
          <p:nvPr>
            <p:ph type="body" idx="1"/>
          </p:nvPr>
        </p:nvSpPr>
        <p:spPr>
          <a:xfrm>
            <a:off x="550863" y="1730375"/>
            <a:ext cx="8043862" cy="3930650"/>
          </a:xfrm>
          <a:noFill/>
        </p:spPr>
        <p:txBody>
          <a:bodyPr/>
          <a:lstStyle/>
          <a:p>
            <a:pPr marL="762000" indent="-762000">
              <a:buFontTx/>
              <a:buNone/>
            </a:pPr>
            <a:r>
              <a:rPr lang="en-US" altLang="es-MX" sz="2600" i="1" smtClean="0"/>
              <a:t>chen&gt;</a:t>
            </a:r>
            <a:r>
              <a:rPr lang="en-US" altLang="es-MX" sz="2600" smtClean="0"/>
              <a:t>echo ‘Hola amigos’ &gt; saludo</a:t>
            </a:r>
          </a:p>
          <a:p>
            <a:pPr marL="762000" indent="-762000">
              <a:buFontTx/>
              <a:buNone/>
            </a:pPr>
            <a:r>
              <a:rPr lang="en-US" altLang="es-MX" sz="2600" i="1" smtClean="0"/>
              <a:t>chen&gt;</a:t>
            </a:r>
            <a:r>
              <a:rPr lang="en-US" altLang="es-MX" sz="2600" smtClean="0"/>
              <a:t>cmp -l arch1 arch2 | wc -l</a:t>
            </a:r>
          </a:p>
          <a:p>
            <a:pPr marL="762000" indent="-762000">
              <a:buFontTx/>
              <a:buNone/>
            </a:pPr>
            <a:r>
              <a:rPr lang="en-US" altLang="es-MX" sz="2600" i="1" smtClean="0"/>
              <a:t>chen</a:t>
            </a:r>
            <a:r>
              <a:rPr lang="en-US" altLang="es-MX" sz="2600" smtClean="0"/>
              <a:t>&gt;sort &lt; /etc/passwd &gt; usuarios-en-orden</a:t>
            </a:r>
          </a:p>
          <a:p>
            <a:pPr marL="762000" indent="-762000">
              <a:buFontTx/>
              <a:buNone/>
            </a:pPr>
            <a:r>
              <a:rPr lang="en-US" altLang="es-MX" sz="2600" i="1" smtClean="0"/>
              <a:t>chen</a:t>
            </a:r>
            <a:r>
              <a:rPr lang="en-US" altLang="es-MX" sz="2600" smtClean="0"/>
              <a:t>&gt;date; who | wc -l</a:t>
            </a:r>
          </a:p>
          <a:p>
            <a:pPr marL="762000" indent="-762000">
              <a:buFontTx/>
              <a:buNone/>
            </a:pPr>
            <a:r>
              <a:rPr lang="en-US" altLang="es-MX" sz="2600" i="1" smtClean="0"/>
              <a:t>chen&gt;</a:t>
            </a:r>
            <a:r>
              <a:rPr lang="en-US" altLang="es-MX" sz="2600" smtClean="0"/>
              <a:t>(date; who) |wc -l</a:t>
            </a:r>
          </a:p>
          <a:p>
            <a:pPr marL="762000" indent="-762000">
              <a:buFontTx/>
              <a:buNone/>
            </a:pPr>
            <a:r>
              <a:rPr lang="en-US" altLang="es-MX" sz="2600" i="1" smtClean="0"/>
              <a:t>chen&gt;</a:t>
            </a:r>
            <a:r>
              <a:rPr lang="en-US" altLang="es-MX" sz="2600" smtClean="0"/>
              <a:t>(head arch &gt; f1; tail -10 arch &gt;&gt;f1); \</a:t>
            </a:r>
            <a:br>
              <a:rPr lang="en-US" altLang="es-MX" sz="2600" smtClean="0"/>
            </a:br>
            <a:r>
              <a:rPr lang="en-US" altLang="es-MX" sz="2600" smtClean="0"/>
              <a:t>cat f1 |sort|tee ordenados |wc -l</a:t>
            </a:r>
          </a:p>
          <a:p>
            <a:pPr marL="762000" indent="-762000">
              <a:buFontTx/>
              <a:buNone/>
            </a:pPr>
            <a:r>
              <a:rPr lang="en-US" altLang="es-MX" sz="2600" i="1" smtClean="0"/>
              <a:t>chen&gt;</a:t>
            </a:r>
            <a:r>
              <a:rPr lang="en-US" altLang="es-MX" sz="2600" smtClean="0"/>
              <a:t>ls -aRl / |grep eje</a:t>
            </a:r>
          </a:p>
          <a:p>
            <a:pPr marL="762000" indent="-762000">
              <a:buFontTx/>
              <a:buNone/>
            </a:pPr>
            <a:r>
              <a:rPr lang="en-US" altLang="es-MX" sz="2600" i="1" smtClean="0"/>
              <a:t>chen</a:t>
            </a:r>
            <a:r>
              <a:rPr lang="en-US" altLang="es-MX" sz="2600" smtClean="0"/>
              <a:t>&gt;((ls -aRl / |grep eje &gt;  arbol) &gt;&amp; errores) &amp;</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122"/>
          <p:cNvSpPr>
            <a:spLocks noGrp="1" noChangeArrowheads="1"/>
          </p:cNvSpPr>
          <p:nvPr>
            <p:ph type="title"/>
          </p:nvPr>
        </p:nvSpPr>
        <p:spPr/>
        <p:txBody>
          <a:bodyPr/>
          <a:lstStyle/>
          <a:p>
            <a:pPr>
              <a:defRPr/>
            </a:pPr>
            <a:r>
              <a:rPr lang="en-US" smtClean="0"/>
              <a:t>Entrada y salida estándar</a:t>
            </a:r>
          </a:p>
        </p:txBody>
      </p:sp>
      <p:sp>
        <p:nvSpPr>
          <p:cNvPr id="5123" name="Line 5125"/>
          <p:cNvSpPr>
            <a:spLocks noChangeShapeType="1"/>
          </p:cNvSpPr>
          <p:nvPr/>
        </p:nvSpPr>
        <p:spPr bwMode="auto">
          <a:xfrm>
            <a:off x="0" y="1663700"/>
            <a:ext cx="0"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nvGrpSpPr>
          <p:cNvPr id="5124" name="Group 5373"/>
          <p:cNvGrpSpPr>
            <a:grpSpLocks/>
          </p:cNvGrpSpPr>
          <p:nvPr/>
        </p:nvGrpSpPr>
        <p:grpSpPr bwMode="auto">
          <a:xfrm>
            <a:off x="2209800" y="1905000"/>
            <a:ext cx="4575175" cy="3063875"/>
            <a:chOff x="1392" y="1182"/>
            <a:chExt cx="2882" cy="1930"/>
          </a:xfrm>
        </p:grpSpPr>
        <p:sp>
          <p:nvSpPr>
            <p:cNvPr id="5125" name="Rectangle 5123"/>
            <p:cNvSpPr>
              <a:spLocks noChangeArrowheads="1"/>
            </p:cNvSpPr>
            <p:nvPr/>
          </p:nvSpPr>
          <p:spPr bwMode="auto">
            <a:xfrm>
              <a:off x="2408" y="1280"/>
              <a:ext cx="860" cy="52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pPr algn="ctr"/>
              <a:r>
                <a:rPr lang="en-US" altLang="es-MX" sz="1600" i="0"/>
                <a:t>csh</a:t>
              </a:r>
            </a:p>
          </p:txBody>
        </p:sp>
        <p:sp>
          <p:nvSpPr>
            <p:cNvPr id="5126" name="Line 5124"/>
            <p:cNvSpPr>
              <a:spLocks noChangeShapeType="1"/>
            </p:cNvSpPr>
            <p:nvPr/>
          </p:nvSpPr>
          <p:spPr bwMode="auto">
            <a:xfrm flipH="1">
              <a:off x="1392" y="3024"/>
              <a:ext cx="1008"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27" name="Line 5126"/>
            <p:cNvSpPr>
              <a:spLocks noChangeShapeType="1"/>
            </p:cNvSpPr>
            <p:nvPr/>
          </p:nvSpPr>
          <p:spPr bwMode="auto">
            <a:xfrm flipV="1">
              <a:off x="1392" y="1540"/>
              <a:ext cx="0" cy="1484"/>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28" name="Line 5127"/>
            <p:cNvSpPr>
              <a:spLocks noChangeShapeType="1"/>
            </p:cNvSpPr>
            <p:nvPr/>
          </p:nvSpPr>
          <p:spPr bwMode="auto">
            <a:xfrm>
              <a:off x="1400" y="1548"/>
              <a:ext cx="986"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5129" name="Line 5128"/>
            <p:cNvSpPr>
              <a:spLocks noChangeShapeType="1"/>
            </p:cNvSpPr>
            <p:nvPr/>
          </p:nvSpPr>
          <p:spPr bwMode="auto">
            <a:xfrm>
              <a:off x="3058" y="2646"/>
              <a:ext cx="1194" cy="0"/>
            </a:xfrm>
            <a:prstGeom prst="line">
              <a:avLst/>
            </a:prstGeom>
            <a:noFill/>
            <a:ln w="25400">
              <a:solidFill>
                <a:schemeClr val="bg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s-MX"/>
            </a:p>
          </p:txBody>
        </p:sp>
        <p:sp>
          <p:nvSpPr>
            <p:cNvPr id="5130" name="Line 5129"/>
            <p:cNvSpPr>
              <a:spLocks noChangeShapeType="1"/>
            </p:cNvSpPr>
            <p:nvPr/>
          </p:nvSpPr>
          <p:spPr bwMode="auto">
            <a:xfrm flipV="1">
              <a:off x="4260" y="1396"/>
              <a:ext cx="0" cy="125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31" name="Line 5130"/>
            <p:cNvSpPr>
              <a:spLocks noChangeShapeType="1"/>
            </p:cNvSpPr>
            <p:nvPr/>
          </p:nvSpPr>
          <p:spPr bwMode="auto">
            <a:xfrm flipH="1">
              <a:off x="3264" y="1406"/>
              <a:ext cx="101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32" name="Line 5131"/>
            <p:cNvSpPr>
              <a:spLocks noChangeShapeType="1"/>
            </p:cNvSpPr>
            <p:nvPr/>
          </p:nvSpPr>
          <p:spPr bwMode="auto">
            <a:xfrm flipH="1">
              <a:off x="3262" y="1632"/>
              <a:ext cx="794"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33" name="Rectangle 5132"/>
            <p:cNvSpPr>
              <a:spLocks noChangeArrowheads="1"/>
            </p:cNvSpPr>
            <p:nvPr/>
          </p:nvSpPr>
          <p:spPr bwMode="auto">
            <a:xfrm>
              <a:off x="1629" y="1308"/>
              <a:ext cx="3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stdin</a:t>
              </a:r>
            </a:p>
          </p:txBody>
        </p:sp>
        <p:sp>
          <p:nvSpPr>
            <p:cNvPr id="5134" name="Rectangle 5133"/>
            <p:cNvSpPr>
              <a:spLocks noChangeArrowheads="1"/>
            </p:cNvSpPr>
            <p:nvPr/>
          </p:nvSpPr>
          <p:spPr bwMode="auto">
            <a:xfrm>
              <a:off x="3442" y="1182"/>
              <a:ext cx="4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stdout</a:t>
              </a:r>
            </a:p>
          </p:txBody>
        </p:sp>
        <p:sp>
          <p:nvSpPr>
            <p:cNvPr id="5135" name="Rectangle 5134"/>
            <p:cNvSpPr>
              <a:spLocks noChangeArrowheads="1"/>
            </p:cNvSpPr>
            <p:nvPr/>
          </p:nvSpPr>
          <p:spPr bwMode="auto">
            <a:xfrm>
              <a:off x="3433" y="1632"/>
              <a:ext cx="4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r>
                <a:rPr lang="en-US" altLang="es-MX" sz="1600"/>
                <a:t>stderr</a:t>
              </a:r>
            </a:p>
          </p:txBody>
        </p:sp>
        <p:grpSp>
          <p:nvGrpSpPr>
            <p:cNvPr id="5136" name="Group 5135"/>
            <p:cNvGrpSpPr>
              <a:grpSpLocks/>
            </p:cNvGrpSpPr>
            <p:nvPr/>
          </p:nvGrpSpPr>
          <p:grpSpPr bwMode="auto">
            <a:xfrm>
              <a:off x="2342" y="2401"/>
              <a:ext cx="911" cy="711"/>
              <a:chOff x="2342" y="2401"/>
              <a:chExt cx="911" cy="711"/>
            </a:xfrm>
          </p:grpSpPr>
          <p:grpSp>
            <p:nvGrpSpPr>
              <p:cNvPr id="5139" name="Group 5136"/>
              <p:cNvGrpSpPr>
                <a:grpSpLocks/>
              </p:cNvGrpSpPr>
              <p:nvPr/>
            </p:nvGrpSpPr>
            <p:grpSpPr bwMode="auto">
              <a:xfrm>
                <a:off x="2519" y="2782"/>
                <a:ext cx="579" cy="218"/>
                <a:chOff x="2519" y="2782"/>
                <a:chExt cx="579" cy="218"/>
              </a:xfrm>
            </p:grpSpPr>
            <p:grpSp>
              <p:nvGrpSpPr>
                <p:cNvPr id="5189" name="Group 5137"/>
                <p:cNvGrpSpPr>
                  <a:grpSpLocks/>
                </p:cNvGrpSpPr>
                <p:nvPr/>
              </p:nvGrpSpPr>
              <p:grpSpPr bwMode="auto">
                <a:xfrm>
                  <a:off x="2519" y="2782"/>
                  <a:ext cx="579" cy="218"/>
                  <a:chOff x="2519" y="2782"/>
                  <a:chExt cx="579" cy="218"/>
                </a:xfrm>
              </p:grpSpPr>
              <p:grpSp>
                <p:nvGrpSpPr>
                  <p:cNvPr id="5235" name="Group 5138"/>
                  <p:cNvGrpSpPr>
                    <a:grpSpLocks/>
                  </p:cNvGrpSpPr>
                  <p:nvPr/>
                </p:nvGrpSpPr>
                <p:grpSpPr bwMode="auto">
                  <a:xfrm>
                    <a:off x="2519" y="2782"/>
                    <a:ext cx="579" cy="218"/>
                    <a:chOff x="2519" y="2782"/>
                    <a:chExt cx="579" cy="218"/>
                  </a:xfrm>
                </p:grpSpPr>
                <p:grpSp>
                  <p:nvGrpSpPr>
                    <p:cNvPr id="5241" name="Group 5139"/>
                    <p:cNvGrpSpPr>
                      <a:grpSpLocks/>
                    </p:cNvGrpSpPr>
                    <p:nvPr/>
                  </p:nvGrpSpPr>
                  <p:grpSpPr bwMode="auto">
                    <a:xfrm>
                      <a:off x="2519" y="2782"/>
                      <a:ext cx="579" cy="218"/>
                      <a:chOff x="2519" y="2782"/>
                      <a:chExt cx="579" cy="218"/>
                    </a:xfrm>
                  </p:grpSpPr>
                  <p:grpSp>
                    <p:nvGrpSpPr>
                      <p:cNvPr id="5369" name="Group 5140"/>
                      <p:cNvGrpSpPr>
                        <a:grpSpLocks/>
                      </p:cNvGrpSpPr>
                      <p:nvPr/>
                    </p:nvGrpSpPr>
                    <p:grpSpPr bwMode="auto">
                      <a:xfrm>
                        <a:off x="2519" y="2782"/>
                        <a:ext cx="579" cy="218"/>
                        <a:chOff x="2519" y="2782"/>
                        <a:chExt cx="579" cy="218"/>
                      </a:xfrm>
                    </p:grpSpPr>
                    <p:sp>
                      <p:nvSpPr>
                        <p:cNvPr id="5371" name="Rectangle 5141"/>
                        <p:cNvSpPr>
                          <a:spLocks noChangeArrowheads="1"/>
                        </p:cNvSpPr>
                        <p:nvPr/>
                      </p:nvSpPr>
                      <p:spPr bwMode="auto">
                        <a:xfrm>
                          <a:off x="2521" y="2839"/>
                          <a:ext cx="566" cy="161"/>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372" name="Freeform 5142"/>
                        <p:cNvSpPr>
                          <a:spLocks/>
                        </p:cNvSpPr>
                        <p:nvPr/>
                      </p:nvSpPr>
                      <p:spPr bwMode="auto">
                        <a:xfrm>
                          <a:off x="2519" y="2782"/>
                          <a:ext cx="579" cy="54"/>
                        </a:xfrm>
                        <a:custGeom>
                          <a:avLst/>
                          <a:gdLst>
                            <a:gd name="T0" fmla="*/ 0 w 579"/>
                            <a:gd name="T1" fmla="*/ 53 h 54"/>
                            <a:gd name="T2" fmla="*/ 578 w 579"/>
                            <a:gd name="T3" fmla="*/ 53 h 54"/>
                            <a:gd name="T4" fmla="*/ 524 w 579"/>
                            <a:gd name="T5" fmla="*/ 0 h 54"/>
                            <a:gd name="T6" fmla="*/ 61 w 579"/>
                            <a:gd name="T7" fmla="*/ 0 h 54"/>
                            <a:gd name="T8" fmla="*/ 0 w 579"/>
                            <a:gd name="T9" fmla="*/ 53 h 54"/>
                            <a:gd name="T10" fmla="*/ 0 60000 65536"/>
                            <a:gd name="T11" fmla="*/ 0 60000 65536"/>
                            <a:gd name="T12" fmla="*/ 0 60000 65536"/>
                            <a:gd name="T13" fmla="*/ 0 60000 65536"/>
                            <a:gd name="T14" fmla="*/ 0 60000 65536"/>
                            <a:gd name="T15" fmla="*/ 0 w 579"/>
                            <a:gd name="T16" fmla="*/ 0 h 54"/>
                            <a:gd name="T17" fmla="*/ 579 w 579"/>
                            <a:gd name="T18" fmla="*/ 54 h 54"/>
                          </a:gdLst>
                          <a:ahLst/>
                          <a:cxnLst>
                            <a:cxn ang="T10">
                              <a:pos x="T0" y="T1"/>
                            </a:cxn>
                            <a:cxn ang="T11">
                              <a:pos x="T2" y="T3"/>
                            </a:cxn>
                            <a:cxn ang="T12">
                              <a:pos x="T4" y="T5"/>
                            </a:cxn>
                            <a:cxn ang="T13">
                              <a:pos x="T6" y="T7"/>
                            </a:cxn>
                            <a:cxn ang="T14">
                              <a:pos x="T8" y="T9"/>
                            </a:cxn>
                          </a:cxnLst>
                          <a:rect l="T15" t="T16" r="T17" b="T18"/>
                          <a:pathLst>
                            <a:path w="579" h="54">
                              <a:moveTo>
                                <a:pt x="0" y="53"/>
                              </a:moveTo>
                              <a:lnTo>
                                <a:pt x="578" y="53"/>
                              </a:lnTo>
                              <a:lnTo>
                                <a:pt x="524" y="0"/>
                              </a:lnTo>
                              <a:lnTo>
                                <a:pt x="61" y="0"/>
                              </a:lnTo>
                              <a:lnTo>
                                <a:pt x="0" y="53"/>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sp>
                    <p:nvSpPr>
                      <p:cNvPr id="5370" name="Line 5143"/>
                      <p:cNvSpPr>
                        <a:spLocks noChangeShapeType="1"/>
                      </p:cNvSpPr>
                      <p:nvPr/>
                    </p:nvSpPr>
                    <p:spPr bwMode="auto">
                      <a:xfrm>
                        <a:off x="2533" y="2826"/>
                        <a:ext cx="55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5242" name="Group 5144"/>
                    <p:cNvGrpSpPr>
                      <a:grpSpLocks/>
                    </p:cNvGrpSpPr>
                    <p:nvPr/>
                  </p:nvGrpSpPr>
                  <p:grpSpPr bwMode="auto">
                    <a:xfrm>
                      <a:off x="2538" y="2966"/>
                      <a:ext cx="545" cy="30"/>
                      <a:chOff x="2538" y="2966"/>
                      <a:chExt cx="545" cy="30"/>
                    </a:xfrm>
                  </p:grpSpPr>
                  <p:grpSp>
                    <p:nvGrpSpPr>
                      <p:cNvPr id="5243" name="Group 5145"/>
                      <p:cNvGrpSpPr>
                        <a:grpSpLocks/>
                      </p:cNvGrpSpPr>
                      <p:nvPr/>
                    </p:nvGrpSpPr>
                    <p:grpSpPr bwMode="auto">
                      <a:xfrm>
                        <a:off x="2538" y="2966"/>
                        <a:ext cx="270" cy="30"/>
                        <a:chOff x="2538" y="2966"/>
                        <a:chExt cx="270" cy="30"/>
                      </a:xfrm>
                    </p:grpSpPr>
                    <p:grpSp>
                      <p:nvGrpSpPr>
                        <p:cNvPr id="5307" name="Group 5146"/>
                        <p:cNvGrpSpPr>
                          <a:grpSpLocks/>
                        </p:cNvGrpSpPr>
                        <p:nvPr/>
                      </p:nvGrpSpPr>
                      <p:grpSpPr bwMode="auto">
                        <a:xfrm>
                          <a:off x="2538" y="2966"/>
                          <a:ext cx="133" cy="30"/>
                          <a:chOff x="2538" y="2966"/>
                          <a:chExt cx="133" cy="30"/>
                        </a:xfrm>
                      </p:grpSpPr>
                      <p:grpSp>
                        <p:nvGrpSpPr>
                          <p:cNvPr id="5339" name="Group 5147"/>
                          <p:cNvGrpSpPr>
                            <a:grpSpLocks/>
                          </p:cNvGrpSpPr>
                          <p:nvPr/>
                        </p:nvGrpSpPr>
                        <p:grpSpPr bwMode="auto">
                          <a:xfrm>
                            <a:off x="2538" y="2966"/>
                            <a:ext cx="65" cy="30"/>
                            <a:chOff x="2538" y="2966"/>
                            <a:chExt cx="65" cy="30"/>
                          </a:xfrm>
                        </p:grpSpPr>
                        <p:grpSp>
                          <p:nvGrpSpPr>
                            <p:cNvPr id="5355" name="Group 5148"/>
                            <p:cNvGrpSpPr>
                              <a:grpSpLocks/>
                            </p:cNvGrpSpPr>
                            <p:nvPr/>
                          </p:nvGrpSpPr>
                          <p:grpSpPr bwMode="auto">
                            <a:xfrm>
                              <a:off x="2538" y="2966"/>
                              <a:ext cx="30" cy="30"/>
                              <a:chOff x="2538" y="2966"/>
                              <a:chExt cx="30" cy="30"/>
                            </a:xfrm>
                          </p:grpSpPr>
                          <p:grpSp>
                            <p:nvGrpSpPr>
                              <p:cNvPr id="5363" name="Group 5149"/>
                              <p:cNvGrpSpPr>
                                <a:grpSpLocks/>
                              </p:cNvGrpSpPr>
                              <p:nvPr/>
                            </p:nvGrpSpPr>
                            <p:grpSpPr bwMode="auto">
                              <a:xfrm>
                                <a:off x="2538" y="2966"/>
                                <a:ext cx="13" cy="30"/>
                                <a:chOff x="2538" y="2966"/>
                                <a:chExt cx="13" cy="30"/>
                              </a:xfrm>
                            </p:grpSpPr>
                            <p:sp>
                              <p:nvSpPr>
                                <p:cNvPr id="5367" name="Freeform 5150"/>
                                <p:cNvSpPr>
                                  <a:spLocks/>
                                </p:cNvSpPr>
                                <p:nvPr/>
                              </p:nvSpPr>
                              <p:spPr bwMode="auto">
                                <a:xfrm>
                                  <a:off x="253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68" name="Freeform 5151"/>
                                <p:cNvSpPr>
                                  <a:spLocks/>
                                </p:cNvSpPr>
                                <p:nvPr/>
                              </p:nvSpPr>
                              <p:spPr bwMode="auto">
                                <a:xfrm>
                                  <a:off x="254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364" name="Group 5152"/>
                              <p:cNvGrpSpPr>
                                <a:grpSpLocks/>
                              </p:cNvGrpSpPr>
                              <p:nvPr/>
                            </p:nvGrpSpPr>
                            <p:grpSpPr bwMode="auto">
                              <a:xfrm>
                                <a:off x="2555" y="2966"/>
                                <a:ext cx="13" cy="30"/>
                                <a:chOff x="2555" y="2966"/>
                                <a:chExt cx="13" cy="30"/>
                              </a:xfrm>
                            </p:grpSpPr>
                            <p:sp>
                              <p:nvSpPr>
                                <p:cNvPr id="5365" name="Freeform 5153"/>
                                <p:cNvSpPr>
                                  <a:spLocks/>
                                </p:cNvSpPr>
                                <p:nvPr/>
                              </p:nvSpPr>
                              <p:spPr bwMode="auto">
                                <a:xfrm>
                                  <a:off x="255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66" name="Freeform 5154"/>
                                <p:cNvSpPr>
                                  <a:spLocks/>
                                </p:cNvSpPr>
                                <p:nvPr/>
                              </p:nvSpPr>
                              <p:spPr bwMode="auto">
                                <a:xfrm>
                                  <a:off x="256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356" name="Group 5155"/>
                            <p:cNvGrpSpPr>
                              <a:grpSpLocks/>
                            </p:cNvGrpSpPr>
                            <p:nvPr/>
                          </p:nvGrpSpPr>
                          <p:grpSpPr bwMode="auto">
                            <a:xfrm>
                              <a:off x="2572" y="2966"/>
                              <a:ext cx="31" cy="30"/>
                              <a:chOff x="2572" y="2966"/>
                              <a:chExt cx="31" cy="30"/>
                            </a:xfrm>
                          </p:grpSpPr>
                          <p:grpSp>
                            <p:nvGrpSpPr>
                              <p:cNvPr id="5357" name="Group 5156"/>
                              <p:cNvGrpSpPr>
                                <a:grpSpLocks/>
                              </p:cNvGrpSpPr>
                              <p:nvPr/>
                            </p:nvGrpSpPr>
                            <p:grpSpPr bwMode="auto">
                              <a:xfrm>
                                <a:off x="2572" y="2966"/>
                                <a:ext cx="14" cy="30"/>
                                <a:chOff x="2572" y="2966"/>
                                <a:chExt cx="14" cy="30"/>
                              </a:xfrm>
                            </p:grpSpPr>
                            <p:sp>
                              <p:nvSpPr>
                                <p:cNvPr id="5361" name="Freeform 5157"/>
                                <p:cNvSpPr>
                                  <a:spLocks/>
                                </p:cNvSpPr>
                                <p:nvPr/>
                              </p:nvSpPr>
                              <p:spPr bwMode="auto">
                                <a:xfrm>
                                  <a:off x="257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62" name="Freeform 5158"/>
                                <p:cNvSpPr>
                                  <a:spLocks/>
                                </p:cNvSpPr>
                                <p:nvPr/>
                              </p:nvSpPr>
                              <p:spPr bwMode="auto">
                                <a:xfrm>
                                  <a:off x="2581"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358" name="Group 5159"/>
                              <p:cNvGrpSpPr>
                                <a:grpSpLocks/>
                              </p:cNvGrpSpPr>
                              <p:nvPr/>
                            </p:nvGrpSpPr>
                            <p:grpSpPr bwMode="auto">
                              <a:xfrm>
                                <a:off x="2589" y="2966"/>
                                <a:ext cx="14" cy="30"/>
                                <a:chOff x="2589" y="2966"/>
                                <a:chExt cx="14" cy="30"/>
                              </a:xfrm>
                            </p:grpSpPr>
                            <p:sp>
                              <p:nvSpPr>
                                <p:cNvPr id="5359" name="Freeform 5160"/>
                                <p:cNvSpPr>
                                  <a:spLocks/>
                                </p:cNvSpPr>
                                <p:nvPr/>
                              </p:nvSpPr>
                              <p:spPr bwMode="auto">
                                <a:xfrm>
                                  <a:off x="258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60" name="Freeform 5161"/>
                                <p:cNvSpPr>
                                  <a:spLocks/>
                                </p:cNvSpPr>
                                <p:nvPr/>
                              </p:nvSpPr>
                              <p:spPr bwMode="auto">
                                <a:xfrm>
                                  <a:off x="259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5340" name="Group 5162"/>
                          <p:cNvGrpSpPr>
                            <a:grpSpLocks/>
                          </p:cNvGrpSpPr>
                          <p:nvPr/>
                        </p:nvGrpSpPr>
                        <p:grpSpPr bwMode="auto">
                          <a:xfrm>
                            <a:off x="2607" y="2966"/>
                            <a:ext cx="64" cy="30"/>
                            <a:chOff x="2607" y="2966"/>
                            <a:chExt cx="64" cy="30"/>
                          </a:xfrm>
                        </p:grpSpPr>
                        <p:grpSp>
                          <p:nvGrpSpPr>
                            <p:cNvPr id="5341" name="Group 5163"/>
                            <p:cNvGrpSpPr>
                              <a:grpSpLocks/>
                            </p:cNvGrpSpPr>
                            <p:nvPr/>
                          </p:nvGrpSpPr>
                          <p:grpSpPr bwMode="auto">
                            <a:xfrm>
                              <a:off x="2607" y="2966"/>
                              <a:ext cx="30" cy="30"/>
                              <a:chOff x="2607" y="2966"/>
                              <a:chExt cx="30" cy="30"/>
                            </a:xfrm>
                          </p:grpSpPr>
                          <p:grpSp>
                            <p:nvGrpSpPr>
                              <p:cNvPr id="5349" name="Group 5164"/>
                              <p:cNvGrpSpPr>
                                <a:grpSpLocks/>
                              </p:cNvGrpSpPr>
                              <p:nvPr/>
                            </p:nvGrpSpPr>
                            <p:grpSpPr bwMode="auto">
                              <a:xfrm>
                                <a:off x="2607" y="2966"/>
                                <a:ext cx="13" cy="30"/>
                                <a:chOff x="2607" y="2966"/>
                                <a:chExt cx="13" cy="30"/>
                              </a:xfrm>
                            </p:grpSpPr>
                            <p:sp>
                              <p:nvSpPr>
                                <p:cNvPr id="5353" name="Freeform 5165"/>
                                <p:cNvSpPr>
                                  <a:spLocks/>
                                </p:cNvSpPr>
                                <p:nvPr/>
                              </p:nvSpPr>
                              <p:spPr bwMode="auto">
                                <a:xfrm>
                                  <a:off x="2607"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54" name="Freeform 5166"/>
                                <p:cNvSpPr>
                                  <a:spLocks/>
                                </p:cNvSpPr>
                                <p:nvPr/>
                              </p:nvSpPr>
                              <p:spPr bwMode="auto">
                                <a:xfrm>
                                  <a:off x="261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350" name="Group 5167"/>
                              <p:cNvGrpSpPr>
                                <a:grpSpLocks/>
                              </p:cNvGrpSpPr>
                              <p:nvPr/>
                            </p:nvGrpSpPr>
                            <p:grpSpPr bwMode="auto">
                              <a:xfrm>
                                <a:off x="2624" y="2966"/>
                                <a:ext cx="13" cy="30"/>
                                <a:chOff x="2624" y="2966"/>
                                <a:chExt cx="13" cy="30"/>
                              </a:xfrm>
                            </p:grpSpPr>
                            <p:sp>
                              <p:nvSpPr>
                                <p:cNvPr id="5351" name="Freeform 5168"/>
                                <p:cNvSpPr>
                                  <a:spLocks/>
                                </p:cNvSpPr>
                                <p:nvPr/>
                              </p:nvSpPr>
                              <p:spPr bwMode="auto">
                                <a:xfrm>
                                  <a:off x="2624"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52" name="Freeform 5169"/>
                                <p:cNvSpPr>
                                  <a:spLocks/>
                                </p:cNvSpPr>
                                <p:nvPr/>
                              </p:nvSpPr>
                              <p:spPr bwMode="auto">
                                <a:xfrm>
                                  <a:off x="263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342" name="Group 5170"/>
                            <p:cNvGrpSpPr>
                              <a:grpSpLocks/>
                            </p:cNvGrpSpPr>
                            <p:nvPr/>
                          </p:nvGrpSpPr>
                          <p:grpSpPr bwMode="auto">
                            <a:xfrm>
                              <a:off x="2641" y="2966"/>
                              <a:ext cx="30" cy="30"/>
                              <a:chOff x="2641" y="2966"/>
                              <a:chExt cx="30" cy="30"/>
                            </a:xfrm>
                          </p:grpSpPr>
                          <p:grpSp>
                            <p:nvGrpSpPr>
                              <p:cNvPr id="5343" name="Group 5171"/>
                              <p:cNvGrpSpPr>
                                <a:grpSpLocks/>
                              </p:cNvGrpSpPr>
                              <p:nvPr/>
                            </p:nvGrpSpPr>
                            <p:grpSpPr bwMode="auto">
                              <a:xfrm>
                                <a:off x="2641" y="2966"/>
                                <a:ext cx="13" cy="30"/>
                                <a:chOff x="2641" y="2966"/>
                                <a:chExt cx="13" cy="30"/>
                              </a:xfrm>
                            </p:grpSpPr>
                            <p:sp>
                              <p:nvSpPr>
                                <p:cNvPr id="5347" name="Freeform 5172"/>
                                <p:cNvSpPr>
                                  <a:spLocks/>
                                </p:cNvSpPr>
                                <p:nvPr/>
                              </p:nvSpPr>
                              <p:spPr bwMode="auto">
                                <a:xfrm>
                                  <a:off x="264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48" name="Freeform 5173"/>
                                <p:cNvSpPr>
                                  <a:spLocks/>
                                </p:cNvSpPr>
                                <p:nvPr/>
                              </p:nvSpPr>
                              <p:spPr bwMode="auto">
                                <a:xfrm>
                                  <a:off x="264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344" name="Group 5174"/>
                              <p:cNvGrpSpPr>
                                <a:grpSpLocks/>
                              </p:cNvGrpSpPr>
                              <p:nvPr/>
                            </p:nvGrpSpPr>
                            <p:grpSpPr bwMode="auto">
                              <a:xfrm>
                                <a:off x="2658" y="2966"/>
                                <a:ext cx="13" cy="30"/>
                                <a:chOff x="2658" y="2966"/>
                                <a:chExt cx="13" cy="30"/>
                              </a:xfrm>
                            </p:grpSpPr>
                            <p:sp>
                              <p:nvSpPr>
                                <p:cNvPr id="5345" name="Freeform 5175"/>
                                <p:cNvSpPr>
                                  <a:spLocks/>
                                </p:cNvSpPr>
                                <p:nvPr/>
                              </p:nvSpPr>
                              <p:spPr bwMode="auto">
                                <a:xfrm>
                                  <a:off x="265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46" name="Freeform 5176"/>
                                <p:cNvSpPr>
                                  <a:spLocks/>
                                </p:cNvSpPr>
                                <p:nvPr/>
                              </p:nvSpPr>
                              <p:spPr bwMode="auto">
                                <a:xfrm>
                                  <a:off x="2667"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grpSp>
                      <p:nvGrpSpPr>
                        <p:cNvPr id="5308" name="Group 5177"/>
                        <p:cNvGrpSpPr>
                          <a:grpSpLocks/>
                        </p:cNvGrpSpPr>
                        <p:nvPr/>
                      </p:nvGrpSpPr>
                      <p:grpSpPr bwMode="auto">
                        <a:xfrm>
                          <a:off x="2675" y="2966"/>
                          <a:ext cx="133" cy="30"/>
                          <a:chOff x="2675" y="2966"/>
                          <a:chExt cx="133" cy="30"/>
                        </a:xfrm>
                      </p:grpSpPr>
                      <p:grpSp>
                        <p:nvGrpSpPr>
                          <p:cNvPr id="5309" name="Group 5178"/>
                          <p:cNvGrpSpPr>
                            <a:grpSpLocks/>
                          </p:cNvGrpSpPr>
                          <p:nvPr/>
                        </p:nvGrpSpPr>
                        <p:grpSpPr bwMode="auto">
                          <a:xfrm>
                            <a:off x="2675" y="2966"/>
                            <a:ext cx="65" cy="30"/>
                            <a:chOff x="2675" y="2966"/>
                            <a:chExt cx="65" cy="30"/>
                          </a:xfrm>
                        </p:grpSpPr>
                        <p:grpSp>
                          <p:nvGrpSpPr>
                            <p:cNvPr id="5325" name="Group 5179"/>
                            <p:cNvGrpSpPr>
                              <a:grpSpLocks/>
                            </p:cNvGrpSpPr>
                            <p:nvPr/>
                          </p:nvGrpSpPr>
                          <p:grpSpPr bwMode="auto">
                            <a:xfrm>
                              <a:off x="2675" y="2966"/>
                              <a:ext cx="30" cy="30"/>
                              <a:chOff x="2675" y="2966"/>
                              <a:chExt cx="30" cy="30"/>
                            </a:xfrm>
                          </p:grpSpPr>
                          <p:grpSp>
                            <p:nvGrpSpPr>
                              <p:cNvPr id="5333" name="Group 5180"/>
                              <p:cNvGrpSpPr>
                                <a:grpSpLocks/>
                              </p:cNvGrpSpPr>
                              <p:nvPr/>
                            </p:nvGrpSpPr>
                            <p:grpSpPr bwMode="auto">
                              <a:xfrm>
                                <a:off x="2675" y="2966"/>
                                <a:ext cx="13" cy="30"/>
                                <a:chOff x="2675" y="2966"/>
                                <a:chExt cx="13" cy="30"/>
                              </a:xfrm>
                            </p:grpSpPr>
                            <p:sp>
                              <p:nvSpPr>
                                <p:cNvPr id="5337" name="Freeform 5181"/>
                                <p:cNvSpPr>
                                  <a:spLocks/>
                                </p:cNvSpPr>
                                <p:nvPr/>
                              </p:nvSpPr>
                              <p:spPr bwMode="auto">
                                <a:xfrm>
                                  <a:off x="267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38" name="Freeform 5182"/>
                                <p:cNvSpPr>
                                  <a:spLocks/>
                                </p:cNvSpPr>
                                <p:nvPr/>
                              </p:nvSpPr>
                              <p:spPr bwMode="auto">
                                <a:xfrm>
                                  <a:off x="268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334" name="Group 5183"/>
                              <p:cNvGrpSpPr>
                                <a:grpSpLocks/>
                              </p:cNvGrpSpPr>
                              <p:nvPr/>
                            </p:nvGrpSpPr>
                            <p:grpSpPr bwMode="auto">
                              <a:xfrm>
                                <a:off x="2692" y="2966"/>
                                <a:ext cx="13" cy="30"/>
                                <a:chOff x="2692" y="2966"/>
                                <a:chExt cx="13" cy="30"/>
                              </a:xfrm>
                            </p:grpSpPr>
                            <p:sp>
                              <p:nvSpPr>
                                <p:cNvPr id="5335" name="Freeform 5184"/>
                                <p:cNvSpPr>
                                  <a:spLocks/>
                                </p:cNvSpPr>
                                <p:nvPr/>
                              </p:nvSpPr>
                              <p:spPr bwMode="auto">
                                <a:xfrm>
                                  <a:off x="269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36" name="Freeform 5185"/>
                                <p:cNvSpPr>
                                  <a:spLocks/>
                                </p:cNvSpPr>
                                <p:nvPr/>
                              </p:nvSpPr>
                              <p:spPr bwMode="auto">
                                <a:xfrm>
                                  <a:off x="270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326" name="Group 5186"/>
                            <p:cNvGrpSpPr>
                              <a:grpSpLocks/>
                            </p:cNvGrpSpPr>
                            <p:nvPr/>
                          </p:nvGrpSpPr>
                          <p:grpSpPr bwMode="auto">
                            <a:xfrm>
                              <a:off x="2709" y="2966"/>
                              <a:ext cx="31" cy="30"/>
                              <a:chOff x="2709" y="2966"/>
                              <a:chExt cx="31" cy="30"/>
                            </a:xfrm>
                          </p:grpSpPr>
                          <p:grpSp>
                            <p:nvGrpSpPr>
                              <p:cNvPr id="5327" name="Group 5187"/>
                              <p:cNvGrpSpPr>
                                <a:grpSpLocks/>
                              </p:cNvGrpSpPr>
                              <p:nvPr/>
                            </p:nvGrpSpPr>
                            <p:grpSpPr bwMode="auto">
                              <a:xfrm>
                                <a:off x="2709" y="2966"/>
                                <a:ext cx="14" cy="30"/>
                                <a:chOff x="2709" y="2966"/>
                                <a:chExt cx="14" cy="30"/>
                              </a:xfrm>
                            </p:grpSpPr>
                            <p:sp>
                              <p:nvSpPr>
                                <p:cNvPr id="5331" name="Freeform 5188"/>
                                <p:cNvSpPr>
                                  <a:spLocks/>
                                </p:cNvSpPr>
                                <p:nvPr/>
                              </p:nvSpPr>
                              <p:spPr bwMode="auto">
                                <a:xfrm>
                                  <a:off x="270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32" name="Freeform 5189"/>
                                <p:cNvSpPr>
                                  <a:spLocks/>
                                </p:cNvSpPr>
                                <p:nvPr/>
                              </p:nvSpPr>
                              <p:spPr bwMode="auto">
                                <a:xfrm>
                                  <a:off x="271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328" name="Group 5190"/>
                              <p:cNvGrpSpPr>
                                <a:grpSpLocks/>
                              </p:cNvGrpSpPr>
                              <p:nvPr/>
                            </p:nvGrpSpPr>
                            <p:grpSpPr bwMode="auto">
                              <a:xfrm>
                                <a:off x="2727" y="2966"/>
                                <a:ext cx="13" cy="30"/>
                                <a:chOff x="2727" y="2966"/>
                                <a:chExt cx="13" cy="30"/>
                              </a:xfrm>
                            </p:grpSpPr>
                            <p:sp>
                              <p:nvSpPr>
                                <p:cNvPr id="5329" name="Freeform 5191"/>
                                <p:cNvSpPr>
                                  <a:spLocks/>
                                </p:cNvSpPr>
                                <p:nvPr/>
                              </p:nvSpPr>
                              <p:spPr bwMode="auto">
                                <a:xfrm>
                                  <a:off x="2727"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30" name="Freeform 5192"/>
                                <p:cNvSpPr>
                                  <a:spLocks/>
                                </p:cNvSpPr>
                                <p:nvPr/>
                              </p:nvSpPr>
                              <p:spPr bwMode="auto">
                                <a:xfrm>
                                  <a:off x="273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5310" name="Group 5193"/>
                          <p:cNvGrpSpPr>
                            <a:grpSpLocks/>
                          </p:cNvGrpSpPr>
                          <p:nvPr/>
                        </p:nvGrpSpPr>
                        <p:grpSpPr bwMode="auto">
                          <a:xfrm>
                            <a:off x="2744" y="2966"/>
                            <a:ext cx="64" cy="30"/>
                            <a:chOff x="2744" y="2966"/>
                            <a:chExt cx="64" cy="30"/>
                          </a:xfrm>
                        </p:grpSpPr>
                        <p:grpSp>
                          <p:nvGrpSpPr>
                            <p:cNvPr id="5311" name="Group 5194"/>
                            <p:cNvGrpSpPr>
                              <a:grpSpLocks/>
                            </p:cNvGrpSpPr>
                            <p:nvPr/>
                          </p:nvGrpSpPr>
                          <p:grpSpPr bwMode="auto">
                            <a:xfrm>
                              <a:off x="2744" y="2966"/>
                              <a:ext cx="30" cy="30"/>
                              <a:chOff x="2744" y="2966"/>
                              <a:chExt cx="30" cy="30"/>
                            </a:xfrm>
                          </p:grpSpPr>
                          <p:grpSp>
                            <p:nvGrpSpPr>
                              <p:cNvPr id="5319" name="Group 5195"/>
                              <p:cNvGrpSpPr>
                                <a:grpSpLocks/>
                              </p:cNvGrpSpPr>
                              <p:nvPr/>
                            </p:nvGrpSpPr>
                            <p:grpSpPr bwMode="auto">
                              <a:xfrm>
                                <a:off x="2744" y="2966"/>
                                <a:ext cx="13" cy="30"/>
                                <a:chOff x="2744" y="2966"/>
                                <a:chExt cx="13" cy="30"/>
                              </a:xfrm>
                            </p:grpSpPr>
                            <p:sp>
                              <p:nvSpPr>
                                <p:cNvPr id="5323" name="Freeform 5196"/>
                                <p:cNvSpPr>
                                  <a:spLocks/>
                                </p:cNvSpPr>
                                <p:nvPr/>
                              </p:nvSpPr>
                              <p:spPr bwMode="auto">
                                <a:xfrm>
                                  <a:off x="274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24" name="Freeform 5197"/>
                                <p:cNvSpPr>
                                  <a:spLocks/>
                                </p:cNvSpPr>
                                <p:nvPr/>
                              </p:nvSpPr>
                              <p:spPr bwMode="auto">
                                <a:xfrm>
                                  <a:off x="275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320" name="Group 5198"/>
                              <p:cNvGrpSpPr>
                                <a:grpSpLocks/>
                              </p:cNvGrpSpPr>
                              <p:nvPr/>
                            </p:nvGrpSpPr>
                            <p:grpSpPr bwMode="auto">
                              <a:xfrm>
                                <a:off x="2761" y="2966"/>
                                <a:ext cx="13" cy="30"/>
                                <a:chOff x="2761" y="2966"/>
                                <a:chExt cx="13" cy="30"/>
                              </a:xfrm>
                            </p:grpSpPr>
                            <p:sp>
                              <p:nvSpPr>
                                <p:cNvPr id="5321" name="Freeform 5199"/>
                                <p:cNvSpPr>
                                  <a:spLocks/>
                                </p:cNvSpPr>
                                <p:nvPr/>
                              </p:nvSpPr>
                              <p:spPr bwMode="auto">
                                <a:xfrm>
                                  <a:off x="2761"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22" name="Freeform 5200"/>
                                <p:cNvSpPr>
                                  <a:spLocks/>
                                </p:cNvSpPr>
                                <p:nvPr/>
                              </p:nvSpPr>
                              <p:spPr bwMode="auto">
                                <a:xfrm>
                                  <a:off x="2770"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312" name="Group 5201"/>
                            <p:cNvGrpSpPr>
                              <a:grpSpLocks/>
                            </p:cNvGrpSpPr>
                            <p:nvPr/>
                          </p:nvGrpSpPr>
                          <p:grpSpPr bwMode="auto">
                            <a:xfrm>
                              <a:off x="2778" y="2966"/>
                              <a:ext cx="30" cy="30"/>
                              <a:chOff x="2778" y="2966"/>
                              <a:chExt cx="30" cy="30"/>
                            </a:xfrm>
                          </p:grpSpPr>
                          <p:grpSp>
                            <p:nvGrpSpPr>
                              <p:cNvPr id="5313" name="Group 5202"/>
                              <p:cNvGrpSpPr>
                                <a:grpSpLocks/>
                              </p:cNvGrpSpPr>
                              <p:nvPr/>
                            </p:nvGrpSpPr>
                            <p:grpSpPr bwMode="auto">
                              <a:xfrm>
                                <a:off x="2778" y="2966"/>
                                <a:ext cx="13" cy="30"/>
                                <a:chOff x="2778" y="2966"/>
                                <a:chExt cx="13" cy="30"/>
                              </a:xfrm>
                            </p:grpSpPr>
                            <p:sp>
                              <p:nvSpPr>
                                <p:cNvPr id="5317" name="Freeform 5203"/>
                                <p:cNvSpPr>
                                  <a:spLocks/>
                                </p:cNvSpPr>
                                <p:nvPr/>
                              </p:nvSpPr>
                              <p:spPr bwMode="auto">
                                <a:xfrm>
                                  <a:off x="277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18" name="Freeform 5204"/>
                                <p:cNvSpPr>
                                  <a:spLocks/>
                                </p:cNvSpPr>
                                <p:nvPr/>
                              </p:nvSpPr>
                              <p:spPr bwMode="auto">
                                <a:xfrm>
                                  <a:off x="278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314" name="Group 5205"/>
                              <p:cNvGrpSpPr>
                                <a:grpSpLocks/>
                              </p:cNvGrpSpPr>
                              <p:nvPr/>
                            </p:nvGrpSpPr>
                            <p:grpSpPr bwMode="auto">
                              <a:xfrm>
                                <a:off x="2795" y="2966"/>
                                <a:ext cx="13" cy="30"/>
                                <a:chOff x="2795" y="2966"/>
                                <a:chExt cx="13" cy="30"/>
                              </a:xfrm>
                            </p:grpSpPr>
                            <p:sp>
                              <p:nvSpPr>
                                <p:cNvPr id="5315" name="Freeform 5206"/>
                                <p:cNvSpPr>
                                  <a:spLocks/>
                                </p:cNvSpPr>
                                <p:nvPr/>
                              </p:nvSpPr>
                              <p:spPr bwMode="auto">
                                <a:xfrm>
                                  <a:off x="279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16" name="Freeform 5207"/>
                                <p:cNvSpPr>
                                  <a:spLocks/>
                                </p:cNvSpPr>
                                <p:nvPr/>
                              </p:nvSpPr>
                              <p:spPr bwMode="auto">
                                <a:xfrm>
                                  <a:off x="2803"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grpSp>
                  <p:grpSp>
                    <p:nvGrpSpPr>
                      <p:cNvPr id="5244" name="Group 5208"/>
                      <p:cNvGrpSpPr>
                        <a:grpSpLocks/>
                      </p:cNvGrpSpPr>
                      <p:nvPr/>
                    </p:nvGrpSpPr>
                    <p:grpSpPr bwMode="auto">
                      <a:xfrm>
                        <a:off x="2812" y="2966"/>
                        <a:ext cx="271" cy="30"/>
                        <a:chOff x="2812" y="2966"/>
                        <a:chExt cx="271" cy="30"/>
                      </a:xfrm>
                    </p:grpSpPr>
                    <p:grpSp>
                      <p:nvGrpSpPr>
                        <p:cNvPr id="5245" name="Group 5209"/>
                        <p:cNvGrpSpPr>
                          <a:grpSpLocks/>
                        </p:cNvGrpSpPr>
                        <p:nvPr/>
                      </p:nvGrpSpPr>
                      <p:grpSpPr bwMode="auto">
                        <a:xfrm>
                          <a:off x="2812" y="2966"/>
                          <a:ext cx="133" cy="30"/>
                          <a:chOff x="2812" y="2966"/>
                          <a:chExt cx="133" cy="30"/>
                        </a:xfrm>
                      </p:grpSpPr>
                      <p:grpSp>
                        <p:nvGrpSpPr>
                          <p:cNvPr id="5277" name="Group 5210"/>
                          <p:cNvGrpSpPr>
                            <a:grpSpLocks/>
                          </p:cNvGrpSpPr>
                          <p:nvPr/>
                        </p:nvGrpSpPr>
                        <p:grpSpPr bwMode="auto">
                          <a:xfrm>
                            <a:off x="2812" y="2966"/>
                            <a:ext cx="65" cy="30"/>
                            <a:chOff x="2812" y="2966"/>
                            <a:chExt cx="65" cy="30"/>
                          </a:xfrm>
                        </p:grpSpPr>
                        <p:grpSp>
                          <p:nvGrpSpPr>
                            <p:cNvPr id="5293" name="Group 5211"/>
                            <p:cNvGrpSpPr>
                              <a:grpSpLocks/>
                            </p:cNvGrpSpPr>
                            <p:nvPr/>
                          </p:nvGrpSpPr>
                          <p:grpSpPr bwMode="auto">
                            <a:xfrm>
                              <a:off x="2812" y="2966"/>
                              <a:ext cx="30" cy="30"/>
                              <a:chOff x="2812" y="2966"/>
                              <a:chExt cx="30" cy="30"/>
                            </a:xfrm>
                          </p:grpSpPr>
                          <p:grpSp>
                            <p:nvGrpSpPr>
                              <p:cNvPr id="5301" name="Group 5212"/>
                              <p:cNvGrpSpPr>
                                <a:grpSpLocks/>
                              </p:cNvGrpSpPr>
                              <p:nvPr/>
                            </p:nvGrpSpPr>
                            <p:grpSpPr bwMode="auto">
                              <a:xfrm>
                                <a:off x="2812" y="2966"/>
                                <a:ext cx="13" cy="30"/>
                                <a:chOff x="2812" y="2966"/>
                                <a:chExt cx="13" cy="30"/>
                              </a:xfrm>
                            </p:grpSpPr>
                            <p:sp>
                              <p:nvSpPr>
                                <p:cNvPr id="5305" name="Freeform 5213"/>
                                <p:cNvSpPr>
                                  <a:spLocks/>
                                </p:cNvSpPr>
                                <p:nvPr/>
                              </p:nvSpPr>
                              <p:spPr bwMode="auto">
                                <a:xfrm>
                                  <a:off x="281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06" name="Freeform 5214"/>
                                <p:cNvSpPr>
                                  <a:spLocks/>
                                </p:cNvSpPr>
                                <p:nvPr/>
                              </p:nvSpPr>
                              <p:spPr bwMode="auto">
                                <a:xfrm>
                                  <a:off x="282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302" name="Group 5215"/>
                              <p:cNvGrpSpPr>
                                <a:grpSpLocks/>
                              </p:cNvGrpSpPr>
                              <p:nvPr/>
                            </p:nvGrpSpPr>
                            <p:grpSpPr bwMode="auto">
                              <a:xfrm>
                                <a:off x="2829" y="2966"/>
                                <a:ext cx="13" cy="30"/>
                                <a:chOff x="2829" y="2966"/>
                                <a:chExt cx="13" cy="30"/>
                              </a:xfrm>
                            </p:grpSpPr>
                            <p:sp>
                              <p:nvSpPr>
                                <p:cNvPr id="5303" name="Freeform 5216"/>
                                <p:cNvSpPr>
                                  <a:spLocks/>
                                </p:cNvSpPr>
                                <p:nvPr/>
                              </p:nvSpPr>
                              <p:spPr bwMode="auto">
                                <a:xfrm>
                                  <a:off x="282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04" name="Freeform 5217"/>
                                <p:cNvSpPr>
                                  <a:spLocks/>
                                </p:cNvSpPr>
                                <p:nvPr/>
                              </p:nvSpPr>
                              <p:spPr bwMode="auto">
                                <a:xfrm>
                                  <a:off x="2838"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294" name="Group 5218"/>
                            <p:cNvGrpSpPr>
                              <a:grpSpLocks/>
                            </p:cNvGrpSpPr>
                            <p:nvPr/>
                          </p:nvGrpSpPr>
                          <p:grpSpPr bwMode="auto">
                            <a:xfrm>
                              <a:off x="2846" y="2966"/>
                              <a:ext cx="31" cy="30"/>
                              <a:chOff x="2846" y="2966"/>
                              <a:chExt cx="31" cy="30"/>
                            </a:xfrm>
                          </p:grpSpPr>
                          <p:grpSp>
                            <p:nvGrpSpPr>
                              <p:cNvPr id="5295" name="Group 5219"/>
                              <p:cNvGrpSpPr>
                                <a:grpSpLocks/>
                              </p:cNvGrpSpPr>
                              <p:nvPr/>
                            </p:nvGrpSpPr>
                            <p:grpSpPr bwMode="auto">
                              <a:xfrm>
                                <a:off x="2846" y="2966"/>
                                <a:ext cx="14" cy="30"/>
                                <a:chOff x="2846" y="2966"/>
                                <a:chExt cx="14" cy="30"/>
                              </a:xfrm>
                            </p:grpSpPr>
                            <p:sp>
                              <p:nvSpPr>
                                <p:cNvPr id="5299" name="Freeform 5220"/>
                                <p:cNvSpPr>
                                  <a:spLocks/>
                                </p:cNvSpPr>
                                <p:nvPr/>
                              </p:nvSpPr>
                              <p:spPr bwMode="auto">
                                <a:xfrm>
                                  <a:off x="284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300" name="Freeform 5221"/>
                                <p:cNvSpPr>
                                  <a:spLocks/>
                                </p:cNvSpPr>
                                <p:nvPr/>
                              </p:nvSpPr>
                              <p:spPr bwMode="auto">
                                <a:xfrm>
                                  <a:off x="285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96" name="Group 5222"/>
                              <p:cNvGrpSpPr>
                                <a:grpSpLocks/>
                              </p:cNvGrpSpPr>
                              <p:nvPr/>
                            </p:nvGrpSpPr>
                            <p:grpSpPr bwMode="auto">
                              <a:xfrm>
                                <a:off x="2864" y="2966"/>
                                <a:ext cx="13" cy="30"/>
                                <a:chOff x="2864" y="2966"/>
                                <a:chExt cx="13" cy="30"/>
                              </a:xfrm>
                            </p:grpSpPr>
                            <p:sp>
                              <p:nvSpPr>
                                <p:cNvPr id="5297" name="Freeform 5223"/>
                                <p:cNvSpPr>
                                  <a:spLocks/>
                                </p:cNvSpPr>
                                <p:nvPr/>
                              </p:nvSpPr>
                              <p:spPr bwMode="auto">
                                <a:xfrm>
                                  <a:off x="286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98" name="Freeform 5224"/>
                                <p:cNvSpPr>
                                  <a:spLocks/>
                                </p:cNvSpPr>
                                <p:nvPr/>
                              </p:nvSpPr>
                              <p:spPr bwMode="auto">
                                <a:xfrm>
                                  <a:off x="287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5278" name="Group 5225"/>
                          <p:cNvGrpSpPr>
                            <a:grpSpLocks/>
                          </p:cNvGrpSpPr>
                          <p:nvPr/>
                        </p:nvGrpSpPr>
                        <p:grpSpPr bwMode="auto">
                          <a:xfrm>
                            <a:off x="2881" y="2966"/>
                            <a:ext cx="64" cy="30"/>
                            <a:chOff x="2881" y="2966"/>
                            <a:chExt cx="64" cy="30"/>
                          </a:xfrm>
                        </p:grpSpPr>
                        <p:grpSp>
                          <p:nvGrpSpPr>
                            <p:cNvPr id="5279" name="Group 5226"/>
                            <p:cNvGrpSpPr>
                              <a:grpSpLocks/>
                            </p:cNvGrpSpPr>
                            <p:nvPr/>
                          </p:nvGrpSpPr>
                          <p:grpSpPr bwMode="auto">
                            <a:xfrm>
                              <a:off x="2881" y="2966"/>
                              <a:ext cx="30" cy="30"/>
                              <a:chOff x="2881" y="2966"/>
                              <a:chExt cx="30" cy="30"/>
                            </a:xfrm>
                          </p:grpSpPr>
                          <p:grpSp>
                            <p:nvGrpSpPr>
                              <p:cNvPr id="5287" name="Group 5227"/>
                              <p:cNvGrpSpPr>
                                <a:grpSpLocks/>
                              </p:cNvGrpSpPr>
                              <p:nvPr/>
                            </p:nvGrpSpPr>
                            <p:grpSpPr bwMode="auto">
                              <a:xfrm>
                                <a:off x="2881" y="2966"/>
                                <a:ext cx="13" cy="30"/>
                                <a:chOff x="2881" y="2966"/>
                                <a:chExt cx="13" cy="30"/>
                              </a:xfrm>
                            </p:grpSpPr>
                            <p:sp>
                              <p:nvSpPr>
                                <p:cNvPr id="5291" name="Freeform 5228"/>
                                <p:cNvSpPr>
                                  <a:spLocks/>
                                </p:cNvSpPr>
                                <p:nvPr/>
                              </p:nvSpPr>
                              <p:spPr bwMode="auto">
                                <a:xfrm>
                                  <a:off x="288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92" name="Freeform 5229"/>
                                <p:cNvSpPr>
                                  <a:spLocks/>
                                </p:cNvSpPr>
                                <p:nvPr/>
                              </p:nvSpPr>
                              <p:spPr bwMode="auto">
                                <a:xfrm>
                                  <a:off x="288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88" name="Group 5230"/>
                              <p:cNvGrpSpPr>
                                <a:grpSpLocks/>
                              </p:cNvGrpSpPr>
                              <p:nvPr/>
                            </p:nvGrpSpPr>
                            <p:grpSpPr bwMode="auto">
                              <a:xfrm>
                                <a:off x="2898" y="2966"/>
                                <a:ext cx="13" cy="30"/>
                                <a:chOff x="2898" y="2966"/>
                                <a:chExt cx="13" cy="30"/>
                              </a:xfrm>
                            </p:grpSpPr>
                            <p:sp>
                              <p:nvSpPr>
                                <p:cNvPr id="5289" name="Freeform 5231"/>
                                <p:cNvSpPr>
                                  <a:spLocks/>
                                </p:cNvSpPr>
                                <p:nvPr/>
                              </p:nvSpPr>
                              <p:spPr bwMode="auto">
                                <a:xfrm>
                                  <a:off x="2898"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90" name="Freeform 5232"/>
                                <p:cNvSpPr>
                                  <a:spLocks/>
                                </p:cNvSpPr>
                                <p:nvPr/>
                              </p:nvSpPr>
                              <p:spPr bwMode="auto">
                                <a:xfrm>
                                  <a:off x="290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280" name="Group 5233"/>
                            <p:cNvGrpSpPr>
                              <a:grpSpLocks/>
                            </p:cNvGrpSpPr>
                            <p:nvPr/>
                          </p:nvGrpSpPr>
                          <p:grpSpPr bwMode="auto">
                            <a:xfrm>
                              <a:off x="2915" y="2966"/>
                              <a:ext cx="30" cy="30"/>
                              <a:chOff x="2915" y="2966"/>
                              <a:chExt cx="30" cy="30"/>
                            </a:xfrm>
                          </p:grpSpPr>
                          <p:grpSp>
                            <p:nvGrpSpPr>
                              <p:cNvPr id="5281" name="Group 5234"/>
                              <p:cNvGrpSpPr>
                                <a:grpSpLocks/>
                              </p:cNvGrpSpPr>
                              <p:nvPr/>
                            </p:nvGrpSpPr>
                            <p:grpSpPr bwMode="auto">
                              <a:xfrm>
                                <a:off x="2915" y="2966"/>
                                <a:ext cx="13" cy="30"/>
                                <a:chOff x="2915" y="2966"/>
                                <a:chExt cx="13" cy="30"/>
                              </a:xfrm>
                            </p:grpSpPr>
                            <p:sp>
                              <p:nvSpPr>
                                <p:cNvPr id="5285" name="Freeform 5235"/>
                                <p:cNvSpPr>
                                  <a:spLocks/>
                                </p:cNvSpPr>
                                <p:nvPr/>
                              </p:nvSpPr>
                              <p:spPr bwMode="auto">
                                <a:xfrm>
                                  <a:off x="2915"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86" name="Freeform 5236"/>
                                <p:cNvSpPr>
                                  <a:spLocks/>
                                </p:cNvSpPr>
                                <p:nvPr/>
                              </p:nvSpPr>
                              <p:spPr bwMode="auto">
                                <a:xfrm>
                                  <a:off x="292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82" name="Group 5237"/>
                              <p:cNvGrpSpPr>
                                <a:grpSpLocks/>
                              </p:cNvGrpSpPr>
                              <p:nvPr/>
                            </p:nvGrpSpPr>
                            <p:grpSpPr bwMode="auto">
                              <a:xfrm>
                                <a:off x="2932" y="2966"/>
                                <a:ext cx="13" cy="30"/>
                                <a:chOff x="2932" y="2966"/>
                                <a:chExt cx="13" cy="30"/>
                              </a:xfrm>
                            </p:grpSpPr>
                            <p:sp>
                              <p:nvSpPr>
                                <p:cNvPr id="5283" name="Freeform 5238"/>
                                <p:cNvSpPr>
                                  <a:spLocks/>
                                </p:cNvSpPr>
                                <p:nvPr/>
                              </p:nvSpPr>
                              <p:spPr bwMode="auto">
                                <a:xfrm>
                                  <a:off x="293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84" name="Freeform 5239"/>
                                <p:cNvSpPr>
                                  <a:spLocks/>
                                </p:cNvSpPr>
                                <p:nvPr/>
                              </p:nvSpPr>
                              <p:spPr bwMode="auto">
                                <a:xfrm>
                                  <a:off x="2940"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grpSp>
                      <p:nvGrpSpPr>
                        <p:cNvPr id="5246" name="Group 5240"/>
                        <p:cNvGrpSpPr>
                          <a:grpSpLocks/>
                        </p:cNvGrpSpPr>
                        <p:nvPr/>
                      </p:nvGrpSpPr>
                      <p:grpSpPr bwMode="auto">
                        <a:xfrm>
                          <a:off x="2949" y="2966"/>
                          <a:ext cx="134" cy="30"/>
                          <a:chOff x="2949" y="2966"/>
                          <a:chExt cx="134" cy="30"/>
                        </a:xfrm>
                      </p:grpSpPr>
                      <p:grpSp>
                        <p:nvGrpSpPr>
                          <p:cNvPr id="5247" name="Group 5241"/>
                          <p:cNvGrpSpPr>
                            <a:grpSpLocks/>
                          </p:cNvGrpSpPr>
                          <p:nvPr/>
                        </p:nvGrpSpPr>
                        <p:grpSpPr bwMode="auto">
                          <a:xfrm>
                            <a:off x="2949" y="2966"/>
                            <a:ext cx="65" cy="30"/>
                            <a:chOff x="2949" y="2966"/>
                            <a:chExt cx="65" cy="30"/>
                          </a:xfrm>
                        </p:grpSpPr>
                        <p:grpSp>
                          <p:nvGrpSpPr>
                            <p:cNvPr id="5263" name="Group 5242"/>
                            <p:cNvGrpSpPr>
                              <a:grpSpLocks/>
                            </p:cNvGrpSpPr>
                            <p:nvPr/>
                          </p:nvGrpSpPr>
                          <p:grpSpPr bwMode="auto">
                            <a:xfrm>
                              <a:off x="2949" y="2966"/>
                              <a:ext cx="31" cy="30"/>
                              <a:chOff x="2949" y="2966"/>
                              <a:chExt cx="31" cy="30"/>
                            </a:xfrm>
                          </p:grpSpPr>
                          <p:grpSp>
                            <p:nvGrpSpPr>
                              <p:cNvPr id="5271" name="Group 5243"/>
                              <p:cNvGrpSpPr>
                                <a:grpSpLocks/>
                              </p:cNvGrpSpPr>
                              <p:nvPr/>
                            </p:nvGrpSpPr>
                            <p:grpSpPr bwMode="auto">
                              <a:xfrm>
                                <a:off x="2949" y="2966"/>
                                <a:ext cx="13" cy="30"/>
                                <a:chOff x="2949" y="2966"/>
                                <a:chExt cx="13" cy="30"/>
                              </a:xfrm>
                            </p:grpSpPr>
                            <p:sp>
                              <p:nvSpPr>
                                <p:cNvPr id="5275" name="Freeform 5244"/>
                                <p:cNvSpPr>
                                  <a:spLocks/>
                                </p:cNvSpPr>
                                <p:nvPr/>
                              </p:nvSpPr>
                              <p:spPr bwMode="auto">
                                <a:xfrm>
                                  <a:off x="294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76" name="Freeform 5245"/>
                                <p:cNvSpPr>
                                  <a:spLocks/>
                                </p:cNvSpPr>
                                <p:nvPr/>
                              </p:nvSpPr>
                              <p:spPr bwMode="auto">
                                <a:xfrm>
                                  <a:off x="2957"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72" name="Group 5246"/>
                              <p:cNvGrpSpPr>
                                <a:grpSpLocks/>
                              </p:cNvGrpSpPr>
                              <p:nvPr/>
                            </p:nvGrpSpPr>
                            <p:grpSpPr bwMode="auto">
                              <a:xfrm>
                                <a:off x="2966" y="2966"/>
                                <a:ext cx="14" cy="30"/>
                                <a:chOff x="2966" y="2966"/>
                                <a:chExt cx="14" cy="30"/>
                              </a:xfrm>
                            </p:grpSpPr>
                            <p:sp>
                              <p:nvSpPr>
                                <p:cNvPr id="5273" name="Freeform 5247"/>
                                <p:cNvSpPr>
                                  <a:spLocks/>
                                </p:cNvSpPr>
                                <p:nvPr/>
                              </p:nvSpPr>
                              <p:spPr bwMode="auto">
                                <a:xfrm>
                                  <a:off x="296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74" name="Freeform 5248"/>
                                <p:cNvSpPr>
                                  <a:spLocks/>
                                </p:cNvSpPr>
                                <p:nvPr/>
                              </p:nvSpPr>
                              <p:spPr bwMode="auto">
                                <a:xfrm>
                                  <a:off x="297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264" name="Group 5249"/>
                            <p:cNvGrpSpPr>
                              <a:grpSpLocks/>
                            </p:cNvGrpSpPr>
                            <p:nvPr/>
                          </p:nvGrpSpPr>
                          <p:grpSpPr bwMode="auto">
                            <a:xfrm>
                              <a:off x="2983" y="2966"/>
                              <a:ext cx="31" cy="30"/>
                              <a:chOff x="2983" y="2966"/>
                              <a:chExt cx="31" cy="30"/>
                            </a:xfrm>
                          </p:grpSpPr>
                          <p:grpSp>
                            <p:nvGrpSpPr>
                              <p:cNvPr id="5265" name="Group 5250"/>
                              <p:cNvGrpSpPr>
                                <a:grpSpLocks/>
                              </p:cNvGrpSpPr>
                              <p:nvPr/>
                            </p:nvGrpSpPr>
                            <p:grpSpPr bwMode="auto">
                              <a:xfrm>
                                <a:off x="2983" y="2966"/>
                                <a:ext cx="14" cy="30"/>
                                <a:chOff x="2983" y="2966"/>
                                <a:chExt cx="14" cy="30"/>
                              </a:xfrm>
                            </p:grpSpPr>
                            <p:sp>
                              <p:nvSpPr>
                                <p:cNvPr id="5269" name="Freeform 5251"/>
                                <p:cNvSpPr>
                                  <a:spLocks/>
                                </p:cNvSpPr>
                                <p:nvPr/>
                              </p:nvSpPr>
                              <p:spPr bwMode="auto">
                                <a:xfrm>
                                  <a:off x="2983"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70" name="Freeform 5252"/>
                                <p:cNvSpPr>
                                  <a:spLocks/>
                                </p:cNvSpPr>
                                <p:nvPr/>
                              </p:nvSpPr>
                              <p:spPr bwMode="auto">
                                <a:xfrm>
                                  <a:off x="299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66" name="Group 5253"/>
                              <p:cNvGrpSpPr>
                                <a:grpSpLocks/>
                              </p:cNvGrpSpPr>
                              <p:nvPr/>
                            </p:nvGrpSpPr>
                            <p:grpSpPr bwMode="auto">
                              <a:xfrm>
                                <a:off x="3001" y="2966"/>
                                <a:ext cx="13" cy="30"/>
                                <a:chOff x="3001" y="2966"/>
                                <a:chExt cx="13" cy="30"/>
                              </a:xfrm>
                            </p:grpSpPr>
                            <p:sp>
                              <p:nvSpPr>
                                <p:cNvPr id="5267" name="Freeform 5254"/>
                                <p:cNvSpPr>
                                  <a:spLocks/>
                                </p:cNvSpPr>
                                <p:nvPr/>
                              </p:nvSpPr>
                              <p:spPr bwMode="auto">
                                <a:xfrm>
                                  <a:off x="300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68" name="Freeform 5255"/>
                                <p:cNvSpPr>
                                  <a:spLocks/>
                                </p:cNvSpPr>
                                <p:nvPr/>
                              </p:nvSpPr>
                              <p:spPr bwMode="auto">
                                <a:xfrm>
                                  <a:off x="3009"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5248" name="Group 5256"/>
                          <p:cNvGrpSpPr>
                            <a:grpSpLocks/>
                          </p:cNvGrpSpPr>
                          <p:nvPr/>
                        </p:nvGrpSpPr>
                        <p:grpSpPr bwMode="auto">
                          <a:xfrm>
                            <a:off x="3018" y="2966"/>
                            <a:ext cx="65" cy="30"/>
                            <a:chOff x="3018" y="2966"/>
                            <a:chExt cx="65" cy="30"/>
                          </a:xfrm>
                        </p:grpSpPr>
                        <p:grpSp>
                          <p:nvGrpSpPr>
                            <p:cNvPr id="5249" name="Group 5257"/>
                            <p:cNvGrpSpPr>
                              <a:grpSpLocks/>
                            </p:cNvGrpSpPr>
                            <p:nvPr/>
                          </p:nvGrpSpPr>
                          <p:grpSpPr bwMode="auto">
                            <a:xfrm>
                              <a:off x="3018" y="2966"/>
                              <a:ext cx="30" cy="30"/>
                              <a:chOff x="3018" y="2966"/>
                              <a:chExt cx="30" cy="30"/>
                            </a:xfrm>
                          </p:grpSpPr>
                          <p:grpSp>
                            <p:nvGrpSpPr>
                              <p:cNvPr id="5257" name="Group 5258"/>
                              <p:cNvGrpSpPr>
                                <a:grpSpLocks/>
                              </p:cNvGrpSpPr>
                              <p:nvPr/>
                            </p:nvGrpSpPr>
                            <p:grpSpPr bwMode="auto">
                              <a:xfrm>
                                <a:off x="3018" y="2966"/>
                                <a:ext cx="13" cy="30"/>
                                <a:chOff x="3018" y="2966"/>
                                <a:chExt cx="13" cy="30"/>
                              </a:xfrm>
                            </p:grpSpPr>
                            <p:sp>
                              <p:nvSpPr>
                                <p:cNvPr id="5261" name="Freeform 5259"/>
                                <p:cNvSpPr>
                                  <a:spLocks/>
                                </p:cNvSpPr>
                                <p:nvPr/>
                              </p:nvSpPr>
                              <p:spPr bwMode="auto">
                                <a:xfrm>
                                  <a:off x="301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62" name="Freeform 5260"/>
                                <p:cNvSpPr>
                                  <a:spLocks/>
                                </p:cNvSpPr>
                                <p:nvPr/>
                              </p:nvSpPr>
                              <p:spPr bwMode="auto">
                                <a:xfrm>
                                  <a:off x="3026"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58" name="Group 5261"/>
                              <p:cNvGrpSpPr>
                                <a:grpSpLocks/>
                              </p:cNvGrpSpPr>
                              <p:nvPr/>
                            </p:nvGrpSpPr>
                            <p:grpSpPr bwMode="auto">
                              <a:xfrm>
                                <a:off x="3035" y="2966"/>
                                <a:ext cx="13" cy="30"/>
                                <a:chOff x="3035" y="2966"/>
                                <a:chExt cx="13" cy="30"/>
                              </a:xfrm>
                            </p:grpSpPr>
                            <p:sp>
                              <p:nvSpPr>
                                <p:cNvPr id="5259" name="Freeform 5262"/>
                                <p:cNvSpPr>
                                  <a:spLocks/>
                                </p:cNvSpPr>
                                <p:nvPr/>
                              </p:nvSpPr>
                              <p:spPr bwMode="auto">
                                <a:xfrm>
                                  <a:off x="3035"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60" name="Freeform 5263"/>
                                <p:cNvSpPr>
                                  <a:spLocks/>
                                </p:cNvSpPr>
                                <p:nvPr/>
                              </p:nvSpPr>
                              <p:spPr bwMode="auto">
                                <a:xfrm>
                                  <a:off x="3044"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250" name="Group 5264"/>
                            <p:cNvGrpSpPr>
                              <a:grpSpLocks/>
                            </p:cNvGrpSpPr>
                            <p:nvPr/>
                          </p:nvGrpSpPr>
                          <p:grpSpPr bwMode="auto">
                            <a:xfrm>
                              <a:off x="3052" y="2966"/>
                              <a:ext cx="31" cy="30"/>
                              <a:chOff x="3052" y="2966"/>
                              <a:chExt cx="31" cy="30"/>
                            </a:xfrm>
                          </p:grpSpPr>
                          <p:grpSp>
                            <p:nvGrpSpPr>
                              <p:cNvPr id="5251" name="Group 5265"/>
                              <p:cNvGrpSpPr>
                                <a:grpSpLocks/>
                              </p:cNvGrpSpPr>
                              <p:nvPr/>
                            </p:nvGrpSpPr>
                            <p:grpSpPr bwMode="auto">
                              <a:xfrm>
                                <a:off x="3052" y="2966"/>
                                <a:ext cx="13" cy="30"/>
                                <a:chOff x="3052" y="2966"/>
                                <a:chExt cx="13" cy="30"/>
                              </a:xfrm>
                            </p:grpSpPr>
                            <p:sp>
                              <p:nvSpPr>
                                <p:cNvPr id="5255" name="Freeform 5266"/>
                                <p:cNvSpPr>
                                  <a:spLocks/>
                                </p:cNvSpPr>
                                <p:nvPr/>
                              </p:nvSpPr>
                              <p:spPr bwMode="auto">
                                <a:xfrm>
                                  <a:off x="3052"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56" name="Freeform 5267"/>
                                <p:cNvSpPr>
                                  <a:spLocks/>
                                </p:cNvSpPr>
                                <p:nvPr/>
                              </p:nvSpPr>
                              <p:spPr bwMode="auto">
                                <a:xfrm>
                                  <a:off x="3061"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52" name="Group 5268"/>
                              <p:cNvGrpSpPr>
                                <a:grpSpLocks/>
                              </p:cNvGrpSpPr>
                              <p:nvPr/>
                            </p:nvGrpSpPr>
                            <p:grpSpPr bwMode="auto">
                              <a:xfrm>
                                <a:off x="3070" y="2966"/>
                                <a:ext cx="13" cy="30"/>
                                <a:chOff x="3070" y="2966"/>
                                <a:chExt cx="13" cy="30"/>
                              </a:xfrm>
                            </p:grpSpPr>
                            <p:sp>
                              <p:nvSpPr>
                                <p:cNvPr id="5253" name="Freeform 5269"/>
                                <p:cNvSpPr>
                                  <a:spLocks/>
                                </p:cNvSpPr>
                                <p:nvPr/>
                              </p:nvSpPr>
                              <p:spPr bwMode="auto">
                                <a:xfrm>
                                  <a:off x="3070" y="2966"/>
                                  <a:ext cx="4" cy="30"/>
                                </a:xfrm>
                                <a:custGeom>
                                  <a:avLst/>
                                  <a:gdLst>
                                    <a:gd name="T0" fmla="*/ 3 w 4"/>
                                    <a:gd name="T1" fmla="*/ 0 h 30"/>
                                    <a:gd name="T2" fmla="*/ 0 w 4"/>
                                    <a:gd name="T3" fmla="*/ 0 h 30"/>
                                    <a:gd name="T4" fmla="*/ 0 w 4"/>
                                    <a:gd name="T5" fmla="*/ 29 h 30"/>
                                    <a:gd name="T6" fmla="*/ 3 w 4"/>
                                    <a:gd name="T7" fmla="*/ 29 h 30"/>
                                    <a:gd name="T8" fmla="*/ 3 w 4"/>
                                    <a:gd name="T9" fmla="*/ 0 h 30"/>
                                    <a:gd name="T10" fmla="*/ 0 60000 65536"/>
                                    <a:gd name="T11" fmla="*/ 0 60000 65536"/>
                                    <a:gd name="T12" fmla="*/ 0 60000 65536"/>
                                    <a:gd name="T13" fmla="*/ 0 60000 65536"/>
                                    <a:gd name="T14" fmla="*/ 0 60000 65536"/>
                                    <a:gd name="T15" fmla="*/ 0 w 4"/>
                                    <a:gd name="T16" fmla="*/ 0 h 30"/>
                                    <a:gd name="T17" fmla="*/ 4 w 4"/>
                                    <a:gd name="T18" fmla="*/ 30 h 30"/>
                                  </a:gdLst>
                                  <a:ahLst/>
                                  <a:cxnLst>
                                    <a:cxn ang="T10">
                                      <a:pos x="T0" y="T1"/>
                                    </a:cxn>
                                    <a:cxn ang="T11">
                                      <a:pos x="T2" y="T3"/>
                                    </a:cxn>
                                    <a:cxn ang="T12">
                                      <a:pos x="T4" y="T5"/>
                                    </a:cxn>
                                    <a:cxn ang="T13">
                                      <a:pos x="T6" y="T7"/>
                                    </a:cxn>
                                    <a:cxn ang="T14">
                                      <a:pos x="T8" y="T9"/>
                                    </a:cxn>
                                  </a:cxnLst>
                                  <a:rect l="T15" t="T16" r="T17" b="T18"/>
                                  <a:pathLst>
                                    <a:path w="4" h="30">
                                      <a:moveTo>
                                        <a:pt x="3" y="0"/>
                                      </a:moveTo>
                                      <a:lnTo>
                                        <a:pt x="0" y="0"/>
                                      </a:lnTo>
                                      <a:lnTo>
                                        <a:pt x="0" y="29"/>
                                      </a:lnTo>
                                      <a:lnTo>
                                        <a:pt x="3" y="29"/>
                                      </a:lnTo>
                                      <a:lnTo>
                                        <a:pt x="3"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54" name="Freeform 5270"/>
                                <p:cNvSpPr>
                                  <a:spLocks/>
                                </p:cNvSpPr>
                                <p:nvPr/>
                              </p:nvSpPr>
                              <p:spPr bwMode="auto">
                                <a:xfrm>
                                  <a:off x="3078" y="2966"/>
                                  <a:ext cx="5" cy="30"/>
                                </a:xfrm>
                                <a:custGeom>
                                  <a:avLst/>
                                  <a:gdLst>
                                    <a:gd name="T0" fmla="*/ 4 w 5"/>
                                    <a:gd name="T1" fmla="*/ 0 h 30"/>
                                    <a:gd name="T2" fmla="*/ 0 w 5"/>
                                    <a:gd name="T3" fmla="*/ 0 h 30"/>
                                    <a:gd name="T4" fmla="*/ 0 w 5"/>
                                    <a:gd name="T5" fmla="*/ 29 h 30"/>
                                    <a:gd name="T6" fmla="*/ 4 w 5"/>
                                    <a:gd name="T7" fmla="*/ 29 h 30"/>
                                    <a:gd name="T8" fmla="*/ 4 w 5"/>
                                    <a:gd name="T9" fmla="*/ 0 h 30"/>
                                    <a:gd name="T10" fmla="*/ 0 60000 65536"/>
                                    <a:gd name="T11" fmla="*/ 0 60000 65536"/>
                                    <a:gd name="T12" fmla="*/ 0 60000 65536"/>
                                    <a:gd name="T13" fmla="*/ 0 60000 65536"/>
                                    <a:gd name="T14" fmla="*/ 0 60000 65536"/>
                                    <a:gd name="T15" fmla="*/ 0 w 5"/>
                                    <a:gd name="T16" fmla="*/ 0 h 30"/>
                                    <a:gd name="T17" fmla="*/ 5 w 5"/>
                                    <a:gd name="T18" fmla="*/ 30 h 30"/>
                                  </a:gdLst>
                                  <a:ahLst/>
                                  <a:cxnLst>
                                    <a:cxn ang="T10">
                                      <a:pos x="T0" y="T1"/>
                                    </a:cxn>
                                    <a:cxn ang="T11">
                                      <a:pos x="T2" y="T3"/>
                                    </a:cxn>
                                    <a:cxn ang="T12">
                                      <a:pos x="T4" y="T5"/>
                                    </a:cxn>
                                    <a:cxn ang="T13">
                                      <a:pos x="T6" y="T7"/>
                                    </a:cxn>
                                    <a:cxn ang="T14">
                                      <a:pos x="T8" y="T9"/>
                                    </a:cxn>
                                  </a:cxnLst>
                                  <a:rect l="T15" t="T16" r="T17" b="T18"/>
                                  <a:pathLst>
                                    <a:path w="5" h="30">
                                      <a:moveTo>
                                        <a:pt x="4" y="0"/>
                                      </a:moveTo>
                                      <a:lnTo>
                                        <a:pt x="0" y="0"/>
                                      </a:lnTo>
                                      <a:lnTo>
                                        <a:pt x="0" y="29"/>
                                      </a:lnTo>
                                      <a:lnTo>
                                        <a:pt x="4" y="29"/>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grpSp>
                </p:grpSp>
              </p:grpSp>
              <p:grpSp>
                <p:nvGrpSpPr>
                  <p:cNvPr id="5236" name="Group 5271"/>
                  <p:cNvGrpSpPr>
                    <a:grpSpLocks/>
                  </p:cNvGrpSpPr>
                  <p:nvPr/>
                </p:nvGrpSpPr>
                <p:grpSpPr bwMode="auto">
                  <a:xfrm>
                    <a:off x="2536" y="2853"/>
                    <a:ext cx="537" cy="75"/>
                    <a:chOff x="2536" y="2853"/>
                    <a:chExt cx="537" cy="75"/>
                  </a:xfrm>
                </p:grpSpPr>
                <p:sp>
                  <p:nvSpPr>
                    <p:cNvPr id="5237" name="Rectangle 5272"/>
                    <p:cNvSpPr>
                      <a:spLocks noChangeArrowheads="1"/>
                    </p:cNvSpPr>
                    <p:nvPr/>
                  </p:nvSpPr>
                  <p:spPr bwMode="auto">
                    <a:xfrm>
                      <a:off x="2536" y="2853"/>
                      <a:ext cx="106" cy="75"/>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238" name="Rectangle 5273"/>
                    <p:cNvSpPr>
                      <a:spLocks noChangeArrowheads="1"/>
                    </p:cNvSpPr>
                    <p:nvPr/>
                  </p:nvSpPr>
                  <p:spPr bwMode="auto">
                    <a:xfrm>
                      <a:off x="2656" y="2853"/>
                      <a:ext cx="155" cy="75"/>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239" name="Rectangle 5274"/>
                    <p:cNvSpPr>
                      <a:spLocks noChangeArrowheads="1"/>
                    </p:cNvSpPr>
                    <p:nvPr/>
                  </p:nvSpPr>
                  <p:spPr bwMode="auto">
                    <a:xfrm>
                      <a:off x="2824" y="2853"/>
                      <a:ext cx="169" cy="75"/>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240" name="Rectangle 5275"/>
                    <p:cNvSpPr>
                      <a:spLocks noChangeArrowheads="1"/>
                    </p:cNvSpPr>
                    <p:nvPr/>
                  </p:nvSpPr>
                  <p:spPr bwMode="auto">
                    <a:xfrm>
                      <a:off x="3007" y="2853"/>
                      <a:ext cx="66" cy="75"/>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grpSp>
            <p:grpSp>
              <p:nvGrpSpPr>
                <p:cNvPr id="5190" name="Group 5276"/>
                <p:cNvGrpSpPr>
                  <a:grpSpLocks/>
                </p:cNvGrpSpPr>
                <p:nvPr/>
              </p:nvGrpSpPr>
              <p:grpSpPr bwMode="auto">
                <a:xfrm>
                  <a:off x="3011" y="2858"/>
                  <a:ext cx="45" cy="35"/>
                  <a:chOff x="3011" y="2858"/>
                  <a:chExt cx="45" cy="35"/>
                </a:xfrm>
              </p:grpSpPr>
              <p:sp>
                <p:nvSpPr>
                  <p:cNvPr id="5230" name="Rectangle 5277"/>
                  <p:cNvSpPr>
                    <a:spLocks noChangeArrowheads="1"/>
                  </p:cNvSpPr>
                  <p:nvPr/>
                </p:nvSpPr>
                <p:spPr bwMode="auto">
                  <a:xfrm>
                    <a:off x="3039" y="2862"/>
                    <a:ext cx="17" cy="31"/>
                  </a:xfrm>
                  <a:prstGeom prst="rect">
                    <a:avLst/>
                  </a:prstGeom>
                  <a:solidFill>
                    <a:srgbClr val="000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231" name="Rectangle 5278"/>
                  <p:cNvSpPr>
                    <a:spLocks noChangeArrowheads="1"/>
                  </p:cNvSpPr>
                  <p:nvPr/>
                </p:nvSpPr>
                <p:spPr bwMode="auto">
                  <a:xfrm>
                    <a:off x="3043" y="2872"/>
                    <a:ext cx="10" cy="2"/>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nvGrpSpPr>
                  <p:cNvPr id="5232" name="Group 5279"/>
                  <p:cNvGrpSpPr>
                    <a:grpSpLocks/>
                  </p:cNvGrpSpPr>
                  <p:nvPr/>
                </p:nvGrpSpPr>
                <p:grpSpPr bwMode="auto">
                  <a:xfrm>
                    <a:off x="3011" y="2858"/>
                    <a:ext cx="7" cy="33"/>
                    <a:chOff x="3011" y="2858"/>
                    <a:chExt cx="7" cy="33"/>
                  </a:xfrm>
                </p:grpSpPr>
                <p:sp>
                  <p:nvSpPr>
                    <p:cNvPr id="5233" name="Rectangle 5280"/>
                    <p:cNvSpPr>
                      <a:spLocks noChangeArrowheads="1"/>
                    </p:cNvSpPr>
                    <p:nvPr/>
                  </p:nvSpPr>
                  <p:spPr bwMode="auto">
                    <a:xfrm flipV="1">
                      <a:off x="3011" y="2858"/>
                      <a:ext cx="7" cy="10"/>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234" name="Rectangle 5281"/>
                    <p:cNvSpPr>
                      <a:spLocks noChangeArrowheads="1"/>
                    </p:cNvSpPr>
                    <p:nvPr/>
                  </p:nvSpPr>
                  <p:spPr bwMode="auto">
                    <a:xfrm flipV="1">
                      <a:off x="3011" y="2882"/>
                      <a:ext cx="7" cy="9"/>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grpSp>
            <p:grpSp>
              <p:nvGrpSpPr>
                <p:cNvPr id="5191" name="Group 5282"/>
                <p:cNvGrpSpPr>
                  <a:grpSpLocks/>
                </p:cNvGrpSpPr>
                <p:nvPr/>
              </p:nvGrpSpPr>
              <p:grpSpPr bwMode="auto">
                <a:xfrm>
                  <a:off x="2662" y="2857"/>
                  <a:ext cx="143" cy="54"/>
                  <a:chOff x="2662" y="2857"/>
                  <a:chExt cx="143" cy="54"/>
                </a:xfrm>
              </p:grpSpPr>
              <p:grpSp>
                <p:nvGrpSpPr>
                  <p:cNvPr id="5224" name="Group 5283"/>
                  <p:cNvGrpSpPr>
                    <a:grpSpLocks/>
                  </p:cNvGrpSpPr>
                  <p:nvPr/>
                </p:nvGrpSpPr>
                <p:grpSpPr bwMode="auto">
                  <a:xfrm>
                    <a:off x="2664" y="2865"/>
                    <a:ext cx="141" cy="19"/>
                    <a:chOff x="2664" y="2865"/>
                    <a:chExt cx="141" cy="19"/>
                  </a:xfrm>
                </p:grpSpPr>
                <p:sp>
                  <p:nvSpPr>
                    <p:cNvPr id="5227" name="Rectangle 5284"/>
                    <p:cNvSpPr>
                      <a:spLocks noChangeArrowheads="1"/>
                    </p:cNvSpPr>
                    <p:nvPr/>
                  </p:nvSpPr>
                  <p:spPr bwMode="auto">
                    <a:xfrm>
                      <a:off x="2711" y="2865"/>
                      <a:ext cx="46" cy="19"/>
                    </a:xfrm>
                    <a:prstGeom prst="rect">
                      <a:avLst/>
                    </a:prstGeom>
                    <a:solidFill>
                      <a:srgbClr val="80808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228" name="Rectangle 5285"/>
                    <p:cNvSpPr>
                      <a:spLocks noChangeArrowheads="1"/>
                    </p:cNvSpPr>
                    <p:nvPr/>
                  </p:nvSpPr>
                  <p:spPr bwMode="auto">
                    <a:xfrm>
                      <a:off x="2711" y="2879"/>
                      <a:ext cx="46" cy="5"/>
                    </a:xfrm>
                    <a:prstGeom prst="rect">
                      <a:avLst/>
                    </a:prstGeom>
                    <a:solidFill>
                      <a:srgbClr val="000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229" name="Rectangle 5286"/>
                    <p:cNvSpPr>
                      <a:spLocks noChangeArrowheads="1"/>
                    </p:cNvSpPr>
                    <p:nvPr/>
                  </p:nvSpPr>
                  <p:spPr bwMode="auto">
                    <a:xfrm>
                      <a:off x="2664" y="2877"/>
                      <a:ext cx="141" cy="2"/>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sp>
                <p:nvSpPr>
                  <p:cNvPr id="5225" name="Rectangle 5287"/>
                  <p:cNvSpPr>
                    <a:spLocks noChangeArrowheads="1"/>
                  </p:cNvSpPr>
                  <p:nvPr/>
                </p:nvSpPr>
                <p:spPr bwMode="auto">
                  <a:xfrm flipV="1">
                    <a:off x="2662" y="2857"/>
                    <a:ext cx="1" cy="9"/>
                  </a:xfrm>
                  <a:prstGeom prst="rect">
                    <a:avLst/>
                  </a:prstGeom>
                  <a:solidFill>
                    <a:srgbClr val="008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226" name="Rectangle 5288"/>
                  <p:cNvSpPr>
                    <a:spLocks noChangeArrowheads="1"/>
                  </p:cNvSpPr>
                  <p:nvPr/>
                </p:nvSpPr>
                <p:spPr bwMode="auto">
                  <a:xfrm>
                    <a:off x="2786" y="2908"/>
                    <a:ext cx="6" cy="3"/>
                  </a:xfrm>
                  <a:prstGeom prst="rect">
                    <a:avLst/>
                  </a:prstGeom>
                  <a:solidFill>
                    <a:srgbClr val="000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grpSp>
              <p:nvGrpSpPr>
                <p:cNvPr id="5192" name="Group 5289"/>
                <p:cNvGrpSpPr>
                  <a:grpSpLocks/>
                </p:cNvGrpSpPr>
                <p:nvPr/>
              </p:nvGrpSpPr>
              <p:grpSpPr bwMode="auto">
                <a:xfrm>
                  <a:off x="2538" y="2915"/>
                  <a:ext cx="104" cy="13"/>
                  <a:chOff x="2538" y="2915"/>
                  <a:chExt cx="104" cy="13"/>
                </a:xfrm>
              </p:grpSpPr>
              <p:grpSp>
                <p:nvGrpSpPr>
                  <p:cNvPr id="5194" name="Group 5290"/>
                  <p:cNvGrpSpPr>
                    <a:grpSpLocks/>
                  </p:cNvGrpSpPr>
                  <p:nvPr/>
                </p:nvGrpSpPr>
                <p:grpSpPr bwMode="auto">
                  <a:xfrm>
                    <a:off x="2538" y="2915"/>
                    <a:ext cx="52" cy="13"/>
                    <a:chOff x="2538" y="2915"/>
                    <a:chExt cx="52" cy="13"/>
                  </a:xfrm>
                </p:grpSpPr>
                <p:grpSp>
                  <p:nvGrpSpPr>
                    <p:cNvPr id="5210" name="Group 5291"/>
                    <p:cNvGrpSpPr>
                      <a:grpSpLocks/>
                    </p:cNvGrpSpPr>
                    <p:nvPr/>
                  </p:nvGrpSpPr>
                  <p:grpSpPr bwMode="auto">
                    <a:xfrm>
                      <a:off x="2538" y="2915"/>
                      <a:ext cx="25" cy="13"/>
                      <a:chOff x="2538" y="2915"/>
                      <a:chExt cx="25" cy="13"/>
                    </a:xfrm>
                  </p:grpSpPr>
                  <p:grpSp>
                    <p:nvGrpSpPr>
                      <p:cNvPr id="5218" name="Group 5292"/>
                      <p:cNvGrpSpPr>
                        <a:grpSpLocks/>
                      </p:cNvGrpSpPr>
                      <p:nvPr/>
                    </p:nvGrpSpPr>
                    <p:grpSpPr bwMode="auto">
                      <a:xfrm>
                        <a:off x="2538" y="2915"/>
                        <a:ext cx="13" cy="13"/>
                        <a:chOff x="2538" y="2915"/>
                        <a:chExt cx="13" cy="13"/>
                      </a:xfrm>
                    </p:grpSpPr>
                    <p:sp>
                      <p:nvSpPr>
                        <p:cNvPr id="5222" name="Freeform 5293"/>
                        <p:cNvSpPr>
                          <a:spLocks/>
                        </p:cNvSpPr>
                        <p:nvPr/>
                      </p:nvSpPr>
                      <p:spPr bwMode="auto">
                        <a:xfrm>
                          <a:off x="2538"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23" name="Freeform 5294"/>
                        <p:cNvSpPr>
                          <a:spLocks/>
                        </p:cNvSpPr>
                        <p:nvPr/>
                      </p:nvSpPr>
                      <p:spPr bwMode="auto">
                        <a:xfrm>
                          <a:off x="2545"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19" name="Group 5295"/>
                      <p:cNvGrpSpPr>
                        <a:grpSpLocks/>
                      </p:cNvGrpSpPr>
                      <p:nvPr/>
                    </p:nvGrpSpPr>
                    <p:grpSpPr bwMode="auto">
                      <a:xfrm>
                        <a:off x="2551" y="2915"/>
                        <a:ext cx="12" cy="13"/>
                        <a:chOff x="2551" y="2915"/>
                        <a:chExt cx="12" cy="13"/>
                      </a:xfrm>
                    </p:grpSpPr>
                    <p:sp>
                      <p:nvSpPr>
                        <p:cNvPr id="5220" name="Freeform 5296"/>
                        <p:cNvSpPr>
                          <a:spLocks/>
                        </p:cNvSpPr>
                        <p:nvPr/>
                      </p:nvSpPr>
                      <p:spPr bwMode="auto">
                        <a:xfrm>
                          <a:off x="2551"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21" name="Freeform 5297"/>
                        <p:cNvSpPr>
                          <a:spLocks/>
                        </p:cNvSpPr>
                        <p:nvPr/>
                      </p:nvSpPr>
                      <p:spPr bwMode="auto">
                        <a:xfrm>
                          <a:off x="2558" y="2915"/>
                          <a:ext cx="5" cy="13"/>
                        </a:xfrm>
                        <a:custGeom>
                          <a:avLst/>
                          <a:gdLst>
                            <a:gd name="T0" fmla="*/ 4 w 5"/>
                            <a:gd name="T1" fmla="*/ 0 h 13"/>
                            <a:gd name="T2" fmla="*/ 0 w 5"/>
                            <a:gd name="T3" fmla="*/ 0 h 13"/>
                            <a:gd name="T4" fmla="*/ 0 w 5"/>
                            <a:gd name="T5" fmla="*/ 12 h 13"/>
                            <a:gd name="T6" fmla="*/ 4 w 5"/>
                            <a:gd name="T7" fmla="*/ 12 h 13"/>
                            <a:gd name="T8" fmla="*/ 4 w 5"/>
                            <a:gd name="T9" fmla="*/ 0 h 13"/>
                            <a:gd name="T10" fmla="*/ 0 60000 65536"/>
                            <a:gd name="T11" fmla="*/ 0 60000 65536"/>
                            <a:gd name="T12" fmla="*/ 0 60000 65536"/>
                            <a:gd name="T13" fmla="*/ 0 60000 65536"/>
                            <a:gd name="T14" fmla="*/ 0 60000 65536"/>
                            <a:gd name="T15" fmla="*/ 0 w 5"/>
                            <a:gd name="T16" fmla="*/ 0 h 13"/>
                            <a:gd name="T17" fmla="*/ 5 w 5"/>
                            <a:gd name="T18" fmla="*/ 13 h 13"/>
                          </a:gdLst>
                          <a:ahLst/>
                          <a:cxnLst>
                            <a:cxn ang="T10">
                              <a:pos x="T0" y="T1"/>
                            </a:cxn>
                            <a:cxn ang="T11">
                              <a:pos x="T2" y="T3"/>
                            </a:cxn>
                            <a:cxn ang="T12">
                              <a:pos x="T4" y="T5"/>
                            </a:cxn>
                            <a:cxn ang="T13">
                              <a:pos x="T6" y="T7"/>
                            </a:cxn>
                            <a:cxn ang="T14">
                              <a:pos x="T8" y="T9"/>
                            </a:cxn>
                          </a:cxnLst>
                          <a:rect l="T15" t="T16" r="T17" b="T18"/>
                          <a:pathLst>
                            <a:path w="5" h="13">
                              <a:moveTo>
                                <a:pt x="4" y="0"/>
                              </a:moveTo>
                              <a:lnTo>
                                <a:pt x="0" y="0"/>
                              </a:lnTo>
                              <a:lnTo>
                                <a:pt x="0" y="12"/>
                              </a:lnTo>
                              <a:lnTo>
                                <a:pt x="4" y="12"/>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211" name="Group 5298"/>
                    <p:cNvGrpSpPr>
                      <a:grpSpLocks/>
                    </p:cNvGrpSpPr>
                    <p:nvPr/>
                  </p:nvGrpSpPr>
                  <p:grpSpPr bwMode="auto">
                    <a:xfrm>
                      <a:off x="2565" y="2915"/>
                      <a:ext cx="25" cy="13"/>
                      <a:chOff x="2565" y="2915"/>
                      <a:chExt cx="25" cy="13"/>
                    </a:xfrm>
                  </p:grpSpPr>
                  <p:grpSp>
                    <p:nvGrpSpPr>
                      <p:cNvPr id="5212" name="Group 5299"/>
                      <p:cNvGrpSpPr>
                        <a:grpSpLocks/>
                      </p:cNvGrpSpPr>
                      <p:nvPr/>
                    </p:nvGrpSpPr>
                    <p:grpSpPr bwMode="auto">
                      <a:xfrm>
                        <a:off x="2565" y="2915"/>
                        <a:ext cx="12" cy="13"/>
                        <a:chOff x="2565" y="2915"/>
                        <a:chExt cx="12" cy="13"/>
                      </a:xfrm>
                    </p:grpSpPr>
                    <p:sp>
                      <p:nvSpPr>
                        <p:cNvPr id="5216" name="Freeform 5300"/>
                        <p:cNvSpPr>
                          <a:spLocks/>
                        </p:cNvSpPr>
                        <p:nvPr/>
                      </p:nvSpPr>
                      <p:spPr bwMode="auto">
                        <a:xfrm>
                          <a:off x="2565" y="2915"/>
                          <a:ext cx="5" cy="13"/>
                        </a:xfrm>
                        <a:custGeom>
                          <a:avLst/>
                          <a:gdLst>
                            <a:gd name="T0" fmla="*/ 4 w 5"/>
                            <a:gd name="T1" fmla="*/ 0 h 13"/>
                            <a:gd name="T2" fmla="*/ 0 w 5"/>
                            <a:gd name="T3" fmla="*/ 0 h 13"/>
                            <a:gd name="T4" fmla="*/ 0 w 5"/>
                            <a:gd name="T5" fmla="*/ 12 h 13"/>
                            <a:gd name="T6" fmla="*/ 4 w 5"/>
                            <a:gd name="T7" fmla="*/ 12 h 13"/>
                            <a:gd name="T8" fmla="*/ 4 w 5"/>
                            <a:gd name="T9" fmla="*/ 0 h 13"/>
                            <a:gd name="T10" fmla="*/ 0 60000 65536"/>
                            <a:gd name="T11" fmla="*/ 0 60000 65536"/>
                            <a:gd name="T12" fmla="*/ 0 60000 65536"/>
                            <a:gd name="T13" fmla="*/ 0 60000 65536"/>
                            <a:gd name="T14" fmla="*/ 0 60000 65536"/>
                            <a:gd name="T15" fmla="*/ 0 w 5"/>
                            <a:gd name="T16" fmla="*/ 0 h 13"/>
                            <a:gd name="T17" fmla="*/ 5 w 5"/>
                            <a:gd name="T18" fmla="*/ 13 h 13"/>
                          </a:gdLst>
                          <a:ahLst/>
                          <a:cxnLst>
                            <a:cxn ang="T10">
                              <a:pos x="T0" y="T1"/>
                            </a:cxn>
                            <a:cxn ang="T11">
                              <a:pos x="T2" y="T3"/>
                            </a:cxn>
                            <a:cxn ang="T12">
                              <a:pos x="T4" y="T5"/>
                            </a:cxn>
                            <a:cxn ang="T13">
                              <a:pos x="T6" y="T7"/>
                            </a:cxn>
                            <a:cxn ang="T14">
                              <a:pos x="T8" y="T9"/>
                            </a:cxn>
                          </a:cxnLst>
                          <a:rect l="T15" t="T16" r="T17" b="T18"/>
                          <a:pathLst>
                            <a:path w="5" h="13">
                              <a:moveTo>
                                <a:pt x="4" y="0"/>
                              </a:moveTo>
                              <a:lnTo>
                                <a:pt x="0" y="0"/>
                              </a:lnTo>
                              <a:lnTo>
                                <a:pt x="0" y="12"/>
                              </a:lnTo>
                              <a:lnTo>
                                <a:pt x="4" y="12"/>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17" name="Freeform 5301"/>
                        <p:cNvSpPr>
                          <a:spLocks/>
                        </p:cNvSpPr>
                        <p:nvPr/>
                      </p:nvSpPr>
                      <p:spPr bwMode="auto">
                        <a:xfrm>
                          <a:off x="2571"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13" name="Group 5302"/>
                      <p:cNvGrpSpPr>
                        <a:grpSpLocks/>
                      </p:cNvGrpSpPr>
                      <p:nvPr/>
                    </p:nvGrpSpPr>
                    <p:grpSpPr bwMode="auto">
                      <a:xfrm>
                        <a:off x="2578" y="2915"/>
                        <a:ext cx="12" cy="13"/>
                        <a:chOff x="2578" y="2915"/>
                        <a:chExt cx="12" cy="13"/>
                      </a:xfrm>
                    </p:grpSpPr>
                    <p:sp>
                      <p:nvSpPr>
                        <p:cNvPr id="5214" name="Freeform 5303"/>
                        <p:cNvSpPr>
                          <a:spLocks/>
                        </p:cNvSpPr>
                        <p:nvPr/>
                      </p:nvSpPr>
                      <p:spPr bwMode="auto">
                        <a:xfrm>
                          <a:off x="2578" y="2915"/>
                          <a:ext cx="5" cy="13"/>
                        </a:xfrm>
                        <a:custGeom>
                          <a:avLst/>
                          <a:gdLst>
                            <a:gd name="T0" fmla="*/ 4 w 5"/>
                            <a:gd name="T1" fmla="*/ 0 h 13"/>
                            <a:gd name="T2" fmla="*/ 0 w 5"/>
                            <a:gd name="T3" fmla="*/ 0 h 13"/>
                            <a:gd name="T4" fmla="*/ 0 w 5"/>
                            <a:gd name="T5" fmla="*/ 12 h 13"/>
                            <a:gd name="T6" fmla="*/ 4 w 5"/>
                            <a:gd name="T7" fmla="*/ 12 h 13"/>
                            <a:gd name="T8" fmla="*/ 4 w 5"/>
                            <a:gd name="T9" fmla="*/ 0 h 13"/>
                            <a:gd name="T10" fmla="*/ 0 60000 65536"/>
                            <a:gd name="T11" fmla="*/ 0 60000 65536"/>
                            <a:gd name="T12" fmla="*/ 0 60000 65536"/>
                            <a:gd name="T13" fmla="*/ 0 60000 65536"/>
                            <a:gd name="T14" fmla="*/ 0 60000 65536"/>
                            <a:gd name="T15" fmla="*/ 0 w 5"/>
                            <a:gd name="T16" fmla="*/ 0 h 13"/>
                            <a:gd name="T17" fmla="*/ 5 w 5"/>
                            <a:gd name="T18" fmla="*/ 13 h 13"/>
                          </a:gdLst>
                          <a:ahLst/>
                          <a:cxnLst>
                            <a:cxn ang="T10">
                              <a:pos x="T0" y="T1"/>
                            </a:cxn>
                            <a:cxn ang="T11">
                              <a:pos x="T2" y="T3"/>
                            </a:cxn>
                            <a:cxn ang="T12">
                              <a:pos x="T4" y="T5"/>
                            </a:cxn>
                            <a:cxn ang="T13">
                              <a:pos x="T6" y="T7"/>
                            </a:cxn>
                            <a:cxn ang="T14">
                              <a:pos x="T8" y="T9"/>
                            </a:cxn>
                          </a:cxnLst>
                          <a:rect l="T15" t="T16" r="T17" b="T18"/>
                          <a:pathLst>
                            <a:path w="5" h="13">
                              <a:moveTo>
                                <a:pt x="4" y="0"/>
                              </a:moveTo>
                              <a:lnTo>
                                <a:pt x="0" y="0"/>
                              </a:lnTo>
                              <a:lnTo>
                                <a:pt x="0" y="12"/>
                              </a:lnTo>
                              <a:lnTo>
                                <a:pt x="4" y="12"/>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15" name="Freeform 5304"/>
                        <p:cNvSpPr>
                          <a:spLocks/>
                        </p:cNvSpPr>
                        <p:nvPr/>
                      </p:nvSpPr>
                      <p:spPr bwMode="auto">
                        <a:xfrm>
                          <a:off x="2584"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nvGrpSpPr>
                  <p:cNvPr id="5195" name="Group 5305"/>
                  <p:cNvGrpSpPr>
                    <a:grpSpLocks/>
                  </p:cNvGrpSpPr>
                  <p:nvPr/>
                </p:nvGrpSpPr>
                <p:grpSpPr bwMode="auto">
                  <a:xfrm>
                    <a:off x="2590" y="2915"/>
                    <a:ext cx="52" cy="13"/>
                    <a:chOff x="2590" y="2915"/>
                    <a:chExt cx="52" cy="13"/>
                  </a:xfrm>
                </p:grpSpPr>
                <p:grpSp>
                  <p:nvGrpSpPr>
                    <p:cNvPr id="5196" name="Group 5306"/>
                    <p:cNvGrpSpPr>
                      <a:grpSpLocks/>
                    </p:cNvGrpSpPr>
                    <p:nvPr/>
                  </p:nvGrpSpPr>
                  <p:grpSpPr bwMode="auto">
                    <a:xfrm>
                      <a:off x="2590" y="2915"/>
                      <a:ext cx="26" cy="13"/>
                      <a:chOff x="2590" y="2915"/>
                      <a:chExt cx="26" cy="13"/>
                    </a:xfrm>
                  </p:grpSpPr>
                  <p:grpSp>
                    <p:nvGrpSpPr>
                      <p:cNvPr id="5204" name="Group 5307"/>
                      <p:cNvGrpSpPr>
                        <a:grpSpLocks/>
                      </p:cNvGrpSpPr>
                      <p:nvPr/>
                    </p:nvGrpSpPr>
                    <p:grpSpPr bwMode="auto">
                      <a:xfrm>
                        <a:off x="2590" y="2915"/>
                        <a:ext cx="13" cy="13"/>
                        <a:chOff x="2590" y="2915"/>
                        <a:chExt cx="13" cy="13"/>
                      </a:xfrm>
                    </p:grpSpPr>
                    <p:sp>
                      <p:nvSpPr>
                        <p:cNvPr id="5208" name="Freeform 5308"/>
                        <p:cNvSpPr>
                          <a:spLocks/>
                        </p:cNvSpPr>
                        <p:nvPr/>
                      </p:nvSpPr>
                      <p:spPr bwMode="auto">
                        <a:xfrm>
                          <a:off x="2590" y="2915"/>
                          <a:ext cx="7" cy="13"/>
                        </a:xfrm>
                        <a:custGeom>
                          <a:avLst/>
                          <a:gdLst>
                            <a:gd name="T0" fmla="*/ 6 w 7"/>
                            <a:gd name="T1" fmla="*/ 0 h 13"/>
                            <a:gd name="T2" fmla="*/ 0 w 7"/>
                            <a:gd name="T3" fmla="*/ 0 h 13"/>
                            <a:gd name="T4" fmla="*/ 0 w 7"/>
                            <a:gd name="T5" fmla="*/ 12 h 13"/>
                            <a:gd name="T6" fmla="*/ 6 w 7"/>
                            <a:gd name="T7" fmla="*/ 12 h 13"/>
                            <a:gd name="T8" fmla="*/ 6 w 7"/>
                            <a:gd name="T9" fmla="*/ 0 h 13"/>
                            <a:gd name="T10" fmla="*/ 0 60000 65536"/>
                            <a:gd name="T11" fmla="*/ 0 60000 65536"/>
                            <a:gd name="T12" fmla="*/ 0 60000 65536"/>
                            <a:gd name="T13" fmla="*/ 0 60000 65536"/>
                            <a:gd name="T14" fmla="*/ 0 60000 65536"/>
                            <a:gd name="T15" fmla="*/ 0 w 7"/>
                            <a:gd name="T16" fmla="*/ 0 h 13"/>
                            <a:gd name="T17" fmla="*/ 7 w 7"/>
                            <a:gd name="T18" fmla="*/ 13 h 13"/>
                          </a:gdLst>
                          <a:ahLst/>
                          <a:cxnLst>
                            <a:cxn ang="T10">
                              <a:pos x="T0" y="T1"/>
                            </a:cxn>
                            <a:cxn ang="T11">
                              <a:pos x="T2" y="T3"/>
                            </a:cxn>
                            <a:cxn ang="T12">
                              <a:pos x="T4" y="T5"/>
                            </a:cxn>
                            <a:cxn ang="T13">
                              <a:pos x="T6" y="T7"/>
                            </a:cxn>
                            <a:cxn ang="T14">
                              <a:pos x="T8" y="T9"/>
                            </a:cxn>
                          </a:cxnLst>
                          <a:rect l="T15" t="T16" r="T17" b="T18"/>
                          <a:pathLst>
                            <a:path w="7" h="13">
                              <a:moveTo>
                                <a:pt x="6" y="0"/>
                              </a:moveTo>
                              <a:lnTo>
                                <a:pt x="0" y="0"/>
                              </a:lnTo>
                              <a:lnTo>
                                <a:pt x="0" y="12"/>
                              </a:lnTo>
                              <a:lnTo>
                                <a:pt x="6" y="12"/>
                              </a:lnTo>
                              <a:lnTo>
                                <a:pt x="6"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09" name="Freeform 5309"/>
                        <p:cNvSpPr>
                          <a:spLocks/>
                        </p:cNvSpPr>
                        <p:nvPr/>
                      </p:nvSpPr>
                      <p:spPr bwMode="auto">
                        <a:xfrm>
                          <a:off x="2597"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205" name="Group 5310"/>
                      <p:cNvGrpSpPr>
                        <a:grpSpLocks/>
                      </p:cNvGrpSpPr>
                      <p:nvPr/>
                    </p:nvGrpSpPr>
                    <p:grpSpPr bwMode="auto">
                      <a:xfrm>
                        <a:off x="2604" y="2915"/>
                        <a:ext cx="12" cy="13"/>
                        <a:chOff x="2604" y="2915"/>
                        <a:chExt cx="12" cy="13"/>
                      </a:xfrm>
                    </p:grpSpPr>
                    <p:sp>
                      <p:nvSpPr>
                        <p:cNvPr id="5206" name="Freeform 5311"/>
                        <p:cNvSpPr>
                          <a:spLocks/>
                        </p:cNvSpPr>
                        <p:nvPr/>
                      </p:nvSpPr>
                      <p:spPr bwMode="auto">
                        <a:xfrm>
                          <a:off x="2604" y="2915"/>
                          <a:ext cx="5" cy="13"/>
                        </a:xfrm>
                        <a:custGeom>
                          <a:avLst/>
                          <a:gdLst>
                            <a:gd name="T0" fmla="*/ 4 w 5"/>
                            <a:gd name="T1" fmla="*/ 0 h 13"/>
                            <a:gd name="T2" fmla="*/ 0 w 5"/>
                            <a:gd name="T3" fmla="*/ 0 h 13"/>
                            <a:gd name="T4" fmla="*/ 0 w 5"/>
                            <a:gd name="T5" fmla="*/ 12 h 13"/>
                            <a:gd name="T6" fmla="*/ 4 w 5"/>
                            <a:gd name="T7" fmla="*/ 12 h 13"/>
                            <a:gd name="T8" fmla="*/ 4 w 5"/>
                            <a:gd name="T9" fmla="*/ 0 h 13"/>
                            <a:gd name="T10" fmla="*/ 0 60000 65536"/>
                            <a:gd name="T11" fmla="*/ 0 60000 65536"/>
                            <a:gd name="T12" fmla="*/ 0 60000 65536"/>
                            <a:gd name="T13" fmla="*/ 0 60000 65536"/>
                            <a:gd name="T14" fmla="*/ 0 60000 65536"/>
                            <a:gd name="T15" fmla="*/ 0 w 5"/>
                            <a:gd name="T16" fmla="*/ 0 h 13"/>
                            <a:gd name="T17" fmla="*/ 5 w 5"/>
                            <a:gd name="T18" fmla="*/ 13 h 13"/>
                          </a:gdLst>
                          <a:ahLst/>
                          <a:cxnLst>
                            <a:cxn ang="T10">
                              <a:pos x="T0" y="T1"/>
                            </a:cxn>
                            <a:cxn ang="T11">
                              <a:pos x="T2" y="T3"/>
                            </a:cxn>
                            <a:cxn ang="T12">
                              <a:pos x="T4" y="T5"/>
                            </a:cxn>
                            <a:cxn ang="T13">
                              <a:pos x="T6" y="T7"/>
                            </a:cxn>
                            <a:cxn ang="T14">
                              <a:pos x="T8" y="T9"/>
                            </a:cxn>
                          </a:cxnLst>
                          <a:rect l="T15" t="T16" r="T17" b="T18"/>
                          <a:pathLst>
                            <a:path w="5" h="13">
                              <a:moveTo>
                                <a:pt x="4" y="0"/>
                              </a:moveTo>
                              <a:lnTo>
                                <a:pt x="0" y="0"/>
                              </a:lnTo>
                              <a:lnTo>
                                <a:pt x="0" y="12"/>
                              </a:lnTo>
                              <a:lnTo>
                                <a:pt x="4" y="12"/>
                              </a:lnTo>
                              <a:lnTo>
                                <a:pt x="4"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07" name="Freeform 5312"/>
                        <p:cNvSpPr>
                          <a:spLocks/>
                        </p:cNvSpPr>
                        <p:nvPr/>
                      </p:nvSpPr>
                      <p:spPr bwMode="auto">
                        <a:xfrm>
                          <a:off x="2610"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nvGrpSpPr>
                    <p:cNvPr id="5197" name="Group 5313"/>
                    <p:cNvGrpSpPr>
                      <a:grpSpLocks/>
                    </p:cNvGrpSpPr>
                    <p:nvPr/>
                  </p:nvGrpSpPr>
                  <p:grpSpPr bwMode="auto">
                    <a:xfrm>
                      <a:off x="2616" y="2915"/>
                      <a:ext cx="26" cy="13"/>
                      <a:chOff x="2616" y="2915"/>
                      <a:chExt cx="26" cy="13"/>
                    </a:xfrm>
                  </p:grpSpPr>
                  <p:grpSp>
                    <p:nvGrpSpPr>
                      <p:cNvPr id="5198" name="Group 5314"/>
                      <p:cNvGrpSpPr>
                        <a:grpSpLocks/>
                      </p:cNvGrpSpPr>
                      <p:nvPr/>
                    </p:nvGrpSpPr>
                    <p:grpSpPr bwMode="auto">
                      <a:xfrm>
                        <a:off x="2616" y="2915"/>
                        <a:ext cx="13" cy="13"/>
                        <a:chOff x="2616" y="2915"/>
                        <a:chExt cx="13" cy="13"/>
                      </a:xfrm>
                    </p:grpSpPr>
                    <p:sp>
                      <p:nvSpPr>
                        <p:cNvPr id="5202" name="Freeform 5315"/>
                        <p:cNvSpPr>
                          <a:spLocks/>
                        </p:cNvSpPr>
                        <p:nvPr/>
                      </p:nvSpPr>
                      <p:spPr bwMode="auto">
                        <a:xfrm>
                          <a:off x="2616"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03" name="Freeform 5316"/>
                        <p:cNvSpPr>
                          <a:spLocks/>
                        </p:cNvSpPr>
                        <p:nvPr/>
                      </p:nvSpPr>
                      <p:spPr bwMode="auto">
                        <a:xfrm>
                          <a:off x="2623"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nvGrpSpPr>
                      <p:cNvPr id="5199" name="Group 5317"/>
                      <p:cNvGrpSpPr>
                        <a:grpSpLocks/>
                      </p:cNvGrpSpPr>
                      <p:nvPr/>
                    </p:nvGrpSpPr>
                    <p:grpSpPr bwMode="auto">
                      <a:xfrm>
                        <a:off x="2629" y="2915"/>
                        <a:ext cx="13" cy="13"/>
                        <a:chOff x="2629" y="2915"/>
                        <a:chExt cx="13" cy="13"/>
                      </a:xfrm>
                    </p:grpSpPr>
                    <p:sp>
                      <p:nvSpPr>
                        <p:cNvPr id="5200" name="Freeform 5318"/>
                        <p:cNvSpPr>
                          <a:spLocks/>
                        </p:cNvSpPr>
                        <p:nvPr/>
                      </p:nvSpPr>
                      <p:spPr bwMode="auto">
                        <a:xfrm>
                          <a:off x="2629"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sp>
                      <p:nvSpPr>
                        <p:cNvPr id="5201" name="Freeform 5319"/>
                        <p:cNvSpPr>
                          <a:spLocks/>
                        </p:cNvSpPr>
                        <p:nvPr/>
                      </p:nvSpPr>
                      <p:spPr bwMode="auto">
                        <a:xfrm>
                          <a:off x="2636" y="2915"/>
                          <a:ext cx="6" cy="13"/>
                        </a:xfrm>
                        <a:custGeom>
                          <a:avLst/>
                          <a:gdLst>
                            <a:gd name="T0" fmla="*/ 5 w 6"/>
                            <a:gd name="T1" fmla="*/ 0 h 13"/>
                            <a:gd name="T2" fmla="*/ 0 w 6"/>
                            <a:gd name="T3" fmla="*/ 0 h 13"/>
                            <a:gd name="T4" fmla="*/ 0 w 6"/>
                            <a:gd name="T5" fmla="*/ 12 h 13"/>
                            <a:gd name="T6" fmla="*/ 5 w 6"/>
                            <a:gd name="T7" fmla="*/ 12 h 13"/>
                            <a:gd name="T8" fmla="*/ 5 w 6"/>
                            <a:gd name="T9" fmla="*/ 0 h 13"/>
                            <a:gd name="T10" fmla="*/ 0 60000 65536"/>
                            <a:gd name="T11" fmla="*/ 0 60000 65536"/>
                            <a:gd name="T12" fmla="*/ 0 60000 65536"/>
                            <a:gd name="T13" fmla="*/ 0 60000 65536"/>
                            <a:gd name="T14" fmla="*/ 0 60000 65536"/>
                            <a:gd name="T15" fmla="*/ 0 w 6"/>
                            <a:gd name="T16" fmla="*/ 0 h 13"/>
                            <a:gd name="T17" fmla="*/ 6 w 6"/>
                            <a:gd name="T18" fmla="*/ 13 h 13"/>
                          </a:gdLst>
                          <a:ahLst/>
                          <a:cxnLst>
                            <a:cxn ang="T10">
                              <a:pos x="T0" y="T1"/>
                            </a:cxn>
                            <a:cxn ang="T11">
                              <a:pos x="T2" y="T3"/>
                            </a:cxn>
                            <a:cxn ang="T12">
                              <a:pos x="T4" y="T5"/>
                            </a:cxn>
                            <a:cxn ang="T13">
                              <a:pos x="T6" y="T7"/>
                            </a:cxn>
                            <a:cxn ang="T14">
                              <a:pos x="T8" y="T9"/>
                            </a:cxn>
                          </a:cxnLst>
                          <a:rect l="T15" t="T16" r="T17" b="T18"/>
                          <a:pathLst>
                            <a:path w="6" h="13">
                              <a:moveTo>
                                <a:pt x="5" y="0"/>
                              </a:moveTo>
                              <a:lnTo>
                                <a:pt x="0" y="0"/>
                              </a:lnTo>
                              <a:lnTo>
                                <a:pt x="0" y="12"/>
                              </a:lnTo>
                              <a:lnTo>
                                <a:pt x="5" y="12"/>
                              </a:lnTo>
                              <a:lnTo>
                                <a:pt x="5"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s-MX"/>
                        </a:p>
                      </p:txBody>
                    </p:sp>
                  </p:grpSp>
                </p:grpSp>
              </p:grpSp>
            </p:grpSp>
            <p:sp>
              <p:nvSpPr>
                <p:cNvPr id="5193" name="Freeform 5320"/>
                <p:cNvSpPr>
                  <a:spLocks/>
                </p:cNvSpPr>
                <p:nvPr/>
              </p:nvSpPr>
              <p:spPr bwMode="auto">
                <a:xfrm>
                  <a:off x="2534" y="2900"/>
                  <a:ext cx="550" cy="14"/>
                </a:xfrm>
                <a:custGeom>
                  <a:avLst/>
                  <a:gdLst>
                    <a:gd name="T0" fmla="*/ 0 w 550"/>
                    <a:gd name="T1" fmla="*/ 10 h 14"/>
                    <a:gd name="T2" fmla="*/ 241 w 550"/>
                    <a:gd name="T3" fmla="*/ 10 h 14"/>
                    <a:gd name="T4" fmla="*/ 241 w 550"/>
                    <a:gd name="T5" fmla="*/ 0 h 14"/>
                    <a:gd name="T6" fmla="*/ 279 w 550"/>
                    <a:gd name="T7" fmla="*/ 0 h 14"/>
                    <a:gd name="T8" fmla="*/ 279 w 550"/>
                    <a:gd name="T9" fmla="*/ 13 h 14"/>
                    <a:gd name="T10" fmla="*/ 549 w 550"/>
                    <a:gd name="T11" fmla="*/ 13 h 14"/>
                    <a:gd name="T12" fmla="*/ 0 60000 65536"/>
                    <a:gd name="T13" fmla="*/ 0 60000 65536"/>
                    <a:gd name="T14" fmla="*/ 0 60000 65536"/>
                    <a:gd name="T15" fmla="*/ 0 60000 65536"/>
                    <a:gd name="T16" fmla="*/ 0 60000 65536"/>
                    <a:gd name="T17" fmla="*/ 0 60000 65536"/>
                    <a:gd name="T18" fmla="*/ 0 w 550"/>
                    <a:gd name="T19" fmla="*/ 0 h 14"/>
                    <a:gd name="T20" fmla="*/ 550 w 55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50" h="14">
                      <a:moveTo>
                        <a:pt x="0" y="10"/>
                      </a:moveTo>
                      <a:lnTo>
                        <a:pt x="241" y="10"/>
                      </a:lnTo>
                      <a:lnTo>
                        <a:pt x="241" y="0"/>
                      </a:lnTo>
                      <a:lnTo>
                        <a:pt x="279" y="0"/>
                      </a:lnTo>
                      <a:lnTo>
                        <a:pt x="279" y="13"/>
                      </a:lnTo>
                      <a:lnTo>
                        <a:pt x="549" y="13"/>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grpSp>
            <p:nvGrpSpPr>
              <p:cNvPr id="5140" name="Group 5321"/>
              <p:cNvGrpSpPr>
                <a:grpSpLocks/>
              </p:cNvGrpSpPr>
              <p:nvPr/>
            </p:nvGrpSpPr>
            <p:grpSpPr bwMode="auto">
              <a:xfrm>
                <a:off x="2342" y="2997"/>
                <a:ext cx="911" cy="115"/>
                <a:chOff x="2342" y="2997"/>
                <a:chExt cx="911" cy="115"/>
              </a:xfrm>
            </p:grpSpPr>
            <p:grpSp>
              <p:nvGrpSpPr>
                <p:cNvPr id="5150" name="Group 5322"/>
                <p:cNvGrpSpPr>
                  <a:grpSpLocks/>
                </p:cNvGrpSpPr>
                <p:nvPr/>
              </p:nvGrpSpPr>
              <p:grpSpPr bwMode="auto">
                <a:xfrm>
                  <a:off x="2342" y="2997"/>
                  <a:ext cx="911" cy="115"/>
                  <a:chOff x="2342" y="2997"/>
                  <a:chExt cx="911" cy="115"/>
                </a:xfrm>
              </p:grpSpPr>
              <p:sp>
                <p:nvSpPr>
                  <p:cNvPr id="5186" name="Rectangle 5323"/>
                  <p:cNvSpPr>
                    <a:spLocks noChangeArrowheads="1"/>
                  </p:cNvSpPr>
                  <p:nvPr/>
                </p:nvSpPr>
                <p:spPr bwMode="auto">
                  <a:xfrm>
                    <a:off x="2346" y="3101"/>
                    <a:ext cx="896" cy="11"/>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187" name="Freeform 5324"/>
                  <p:cNvSpPr>
                    <a:spLocks/>
                  </p:cNvSpPr>
                  <p:nvPr/>
                </p:nvSpPr>
                <p:spPr bwMode="auto">
                  <a:xfrm>
                    <a:off x="2342" y="2997"/>
                    <a:ext cx="911" cy="103"/>
                  </a:xfrm>
                  <a:custGeom>
                    <a:avLst/>
                    <a:gdLst>
                      <a:gd name="T0" fmla="*/ 0 w 911"/>
                      <a:gd name="T1" fmla="*/ 102 h 103"/>
                      <a:gd name="T2" fmla="*/ 910 w 911"/>
                      <a:gd name="T3" fmla="*/ 102 h 103"/>
                      <a:gd name="T4" fmla="*/ 858 w 911"/>
                      <a:gd name="T5" fmla="*/ 1 h 103"/>
                      <a:gd name="T6" fmla="*/ 66 w 911"/>
                      <a:gd name="T7" fmla="*/ 0 h 103"/>
                      <a:gd name="T8" fmla="*/ 0 w 911"/>
                      <a:gd name="T9" fmla="*/ 102 h 103"/>
                      <a:gd name="T10" fmla="*/ 0 60000 65536"/>
                      <a:gd name="T11" fmla="*/ 0 60000 65536"/>
                      <a:gd name="T12" fmla="*/ 0 60000 65536"/>
                      <a:gd name="T13" fmla="*/ 0 60000 65536"/>
                      <a:gd name="T14" fmla="*/ 0 60000 65536"/>
                      <a:gd name="T15" fmla="*/ 0 w 911"/>
                      <a:gd name="T16" fmla="*/ 0 h 103"/>
                      <a:gd name="T17" fmla="*/ 911 w 911"/>
                      <a:gd name="T18" fmla="*/ 103 h 103"/>
                    </a:gdLst>
                    <a:ahLst/>
                    <a:cxnLst>
                      <a:cxn ang="T10">
                        <a:pos x="T0" y="T1"/>
                      </a:cxn>
                      <a:cxn ang="T11">
                        <a:pos x="T2" y="T3"/>
                      </a:cxn>
                      <a:cxn ang="T12">
                        <a:pos x="T4" y="T5"/>
                      </a:cxn>
                      <a:cxn ang="T13">
                        <a:pos x="T6" y="T7"/>
                      </a:cxn>
                      <a:cxn ang="T14">
                        <a:pos x="T8" y="T9"/>
                      </a:cxn>
                    </a:cxnLst>
                    <a:rect l="T15" t="T16" r="T17" b="T18"/>
                    <a:pathLst>
                      <a:path w="911" h="103">
                        <a:moveTo>
                          <a:pt x="0" y="102"/>
                        </a:moveTo>
                        <a:lnTo>
                          <a:pt x="910" y="102"/>
                        </a:lnTo>
                        <a:lnTo>
                          <a:pt x="858" y="1"/>
                        </a:lnTo>
                        <a:lnTo>
                          <a:pt x="66" y="0"/>
                        </a:lnTo>
                        <a:lnTo>
                          <a:pt x="0" y="102"/>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sp>
                <p:nvSpPr>
                  <p:cNvPr id="5188" name="Freeform 5325"/>
                  <p:cNvSpPr>
                    <a:spLocks/>
                  </p:cNvSpPr>
                  <p:nvPr/>
                </p:nvSpPr>
                <p:spPr bwMode="auto">
                  <a:xfrm>
                    <a:off x="2369" y="3009"/>
                    <a:ext cx="854" cy="79"/>
                  </a:xfrm>
                  <a:custGeom>
                    <a:avLst/>
                    <a:gdLst>
                      <a:gd name="T0" fmla="*/ 48 w 854"/>
                      <a:gd name="T1" fmla="*/ 0 h 79"/>
                      <a:gd name="T2" fmla="*/ 0 w 854"/>
                      <a:gd name="T3" fmla="*/ 78 h 79"/>
                      <a:gd name="T4" fmla="*/ 853 w 854"/>
                      <a:gd name="T5" fmla="*/ 78 h 79"/>
                      <a:gd name="T6" fmla="*/ 814 w 854"/>
                      <a:gd name="T7" fmla="*/ 0 h 79"/>
                      <a:gd name="T8" fmla="*/ 0 60000 65536"/>
                      <a:gd name="T9" fmla="*/ 0 60000 65536"/>
                      <a:gd name="T10" fmla="*/ 0 60000 65536"/>
                      <a:gd name="T11" fmla="*/ 0 60000 65536"/>
                      <a:gd name="T12" fmla="*/ 0 w 854"/>
                      <a:gd name="T13" fmla="*/ 0 h 79"/>
                      <a:gd name="T14" fmla="*/ 854 w 854"/>
                      <a:gd name="T15" fmla="*/ 79 h 79"/>
                    </a:gdLst>
                    <a:ahLst/>
                    <a:cxnLst>
                      <a:cxn ang="T8">
                        <a:pos x="T0" y="T1"/>
                      </a:cxn>
                      <a:cxn ang="T9">
                        <a:pos x="T2" y="T3"/>
                      </a:cxn>
                      <a:cxn ang="T10">
                        <a:pos x="T4" y="T5"/>
                      </a:cxn>
                      <a:cxn ang="T11">
                        <a:pos x="T6" y="T7"/>
                      </a:cxn>
                    </a:cxnLst>
                    <a:rect l="T12" t="T13" r="T14" b="T15"/>
                    <a:pathLst>
                      <a:path w="854" h="79">
                        <a:moveTo>
                          <a:pt x="48" y="0"/>
                        </a:moveTo>
                        <a:lnTo>
                          <a:pt x="0" y="78"/>
                        </a:lnTo>
                        <a:lnTo>
                          <a:pt x="853" y="78"/>
                        </a:lnTo>
                        <a:lnTo>
                          <a:pt x="814"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grpSp>
              <p:nvGrpSpPr>
                <p:cNvPr id="5151" name="Group 5326"/>
                <p:cNvGrpSpPr>
                  <a:grpSpLocks/>
                </p:cNvGrpSpPr>
                <p:nvPr/>
              </p:nvGrpSpPr>
              <p:grpSpPr bwMode="auto">
                <a:xfrm>
                  <a:off x="2443" y="3007"/>
                  <a:ext cx="718" cy="23"/>
                  <a:chOff x="2443" y="3007"/>
                  <a:chExt cx="718" cy="23"/>
                </a:xfrm>
              </p:grpSpPr>
              <p:sp>
                <p:nvSpPr>
                  <p:cNvPr id="5180" name="Freeform 5327"/>
                  <p:cNvSpPr>
                    <a:spLocks/>
                  </p:cNvSpPr>
                  <p:nvPr/>
                </p:nvSpPr>
                <p:spPr bwMode="auto">
                  <a:xfrm>
                    <a:off x="2443" y="3007"/>
                    <a:ext cx="29" cy="16"/>
                  </a:xfrm>
                  <a:custGeom>
                    <a:avLst/>
                    <a:gdLst>
                      <a:gd name="T0" fmla="*/ 7 w 29"/>
                      <a:gd name="T1" fmla="*/ 0 h 16"/>
                      <a:gd name="T2" fmla="*/ 28 w 29"/>
                      <a:gd name="T3" fmla="*/ 0 h 16"/>
                      <a:gd name="T4" fmla="*/ 21 w 29"/>
                      <a:gd name="T5" fmla="*/ 15 h 16"/>
                      <a:gd name="T6" fmla="*/ 0 w 29"/>
                      <a:gd name="T7" fmla="*/ 15 h 16"/>
                      <a:gd name="T8" fmla="*/ 7 w 29"/>
                      <a:gd name="T9" fmla="*/ 0 h 16"/>
                      <a:gd name="T10" fmla="*/ 0 60000 65536"/>
                      <a:gd name="T11" fmla="*/ 0 60000 65536"/>
                      <a:gd name="T12" fmla="*/ 0 60000 65536"/>
                      <a:gd name="T13" fmla="*/ 0 60000 65536"/>
                      <a:gd name="T14" fmla="*/ 0 60000 65536"/>
                      <a:gd name="T15" fmla="*/ 0 w 29"/>
                      <a:gd name="T16" fmla="*/ 0 h 16"/>
                      <a:gd name="T17" fmla="*/ 29 w 29"/>
                      <a:gd name="T18" fmla="*/ 16 h 16"/>
                    </a:gdLst>
                    <a:ahLst/>
                    <a:cxnLst>
                      <a:cxn ang="T10">
                        <a:pos x="T0" y="T1"/>
                      </a:cxn>
                      <a:cxn ang="T11">
                        <a:pos x="T2" y="T3"/>
                      </a:cxn>
                      <a:cxn ang="T12">
                        <a:pos x="T4" y="T5"/>
                      </a:cxn>
                      <a:cxn ang="T13">
                        <a:pos x="T6" y="T7"/>
                      </a:cxn>
                      <a:cxn ang="T14">
                        <a:pos x="T8" y="T9"/>
                      </a:cxn>
                    </a:cxnLst>
                    <a:rect l="T15" t="T16" r="T17" b="T18"/>
                    <a:pathLst>
                      <a:path w="29" h="16">
                        <a:moveTo>
                          <a:pt x="7" y="0"/>
                        </a:moveTo>
                        <a:lnTo>
                          <a:pt x="28" y="0"/>
                        </a:lnTo>
                        <a:lnTo>
                          <a:pt x="21" y="15"/>
                        </a:lnTo>
                        <a:lnTo>
                          <a:pt x="0" y="15"/>
                        </a:lnTo>
                        <a:lnTo>
                          <a:pt x="7"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5181" name="Freeform 5328"/>
                  <p:cNvSpPr>
                    <a:spLocks/>
                  </p:cNvSpPr>
                  <p:nvPr/>
                </p:nvSpPr>
                <p:spPr bwMode="auto">
                  <a:xfrm>
                    <a:off x="2512" y="3007"/>
                    <a:ext cx="114" cy="14"/>
                  </a:xfrm>
                  <a:custGeom>
                    <a:avLst/>
                    <a:gdLst>
                      <a:gd name="T0" fmla="*/ 5 w 114"/>
                      <a:gd name="T1" fmla="*/ 0 h 14"/>
                      <a:gd name="T2" fmla="*/ 113 w 114"/>
                      <a:gd name="T3" fmla="*/ 0 h 14"/>
                      <a:gd name="T4" fmla="*/ 109 w 114"/>
                      <a:gd name="T5" fmla="*/ 13 h 14"/>
                      <a:gd name="T6" fmla="*/ 0 w 114"/>
                      <a:gd name="T7" fmla="*/ 13 h 14"/>
                      <a:gd name="T8" fmla="*/ 5 w 114"/>
                      <a:gd name="T9" fmla="*/ 0 h 14"/>
                      <a:gd name="T10" fmla="*/ 0 60000 65536"/>
                      <a:gd name="T11" fmla="*/ 0 60000 65536"/>
                      <a:gd name="T12" fmla="*/ 0 60000 65536"/>
                      <a:gd name="T13" fmla="*/ 0 60000 65536"/>
                      <a:gd name="T14" fmla="*/ 0 60000 65536"/>
                      <a:gd name="T15" fmla="*/ 0 w 114"/>
                      <a:gd name="T16" fmla="*/ 0 h 14"/>
                      <a:gd name="T17" fmla="*/ 114 w 114"/>
                      <a:gd name="T18" fmla="*/ 14 h 14"/>
                    </a:gdLst>
                    <a:ahLst/>
                    <a:cxnLst>
                      <a:cxn ang="T10">
                        <a:pos x="T0" y="T1"/>
                      </a:cxn>
                      <a:cxn ang="T11">
                        <a:pos x="T2" y="T3"/>
                      </a:cxn>
                      <a:cxn ang="T12">
                        <a:pos x="T4" y="T5"/>
                      </a:cxn>
                      <a:cxn ang="T13">
                        <a:pos x="T6" y="T7"/>
                      </a:cxn>
                      <a:cxn ang="T14">
                        <a:pos x="T8" y="T9"/>
                      </a:cxn>
                    </a:cxnLst>
                    <a:rect l="T15" t="T16" r="T17" b="T18"/>
                    <a:pathLst>
                      <a:path w="114" h="14">
                        <a:moveTo>
                          <a:pt x="5" y="0"/>
                        </a:moveTo>
                        <a:lnTo>
                          <a:pt x="113" y="0"/>
                        </a:lnTo>
                        <a:lnTo>
                          <a:pt x="109" y="13"/>
                        </a:lnTo>
                        <a:lnTo>
                          <a:pt x="0" y="13"/>
                        </a:lnTo>
                        <a:lnTo>
                          <a:pt x="5"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5182" name="Freeform 5329"/>
                  <p:cNvSpPr>
                    <a:spLocks/>
                  </p:cNvSpPr>
                  <p:nvPr/>
                </p:nvSpPr>
                <p:spPr bwMode="auto">
                  <a:xfrm>
                    <a:off x="2658" y="3007"/>
                    <a:ext cx="108" cy="16"/>
                  </a:xfrm>
                  <a:custGeom>
                    <a:avLst/>
                    <a:gdLst>
                      <a:gd name="T0" fmla="*/ 3 w 108"/>
                      <a:gd name="T1" fmla="*/ 0 h 16"/>
                      <a:gd name="T2" fmla="*/ 107 w 108"/>
                      <a:gd name="T3" fmla="*/ 0 h 16"/>
                      <a:gd name="T4" fmla="*/ 106 w 108"/>
                      <a:gd name="T5" fmla="*/ 15 h 16"/>
                      <a:gd name="T6" fmla="*/ 0 w 108"/>
                      <a:gd name="T7" fmla="*/ 15 h 16"/>
                      <a:gd name="T8" fmla="*/ 3 w 108"/>
                      <a:gd name="T9" fmla="*/ 0 h 16"/>
                      <a:gd name="T10" fmla="*/ 0 60000 65536"/>
                      <a:gd name="T11" fmla="*/ 0 60000 65536"/>
                      <a:gd name="T12" fmla="*/ 0 60000 65536"/>
                      <a:gd name="T13" fmla="*/ 0 60000 65536"/>
                      <a:gd name="T14" fmla="*/ 0 60000 65536"/>
                      <a:gd name="T15" fmla="*/ 0 w 108"/>
                      <a:gd name="T16" fmla="*/ 0 h 16"/>
                      <a:gd name="T17" fmla="*/ 108 w 108"/>
                      <a:gd name="T18" fmla="*/ 16 h 16"/>
                    </a:gdLst>
                    <a:ahLst/>
                    <a:cxnLst>
                      <a:cxn ang="T10">
                        <a:pos x="T0" y="T1"/>
                      </a:cxn>
                      <a:cxn ang="T11">
                        <a:pos x="T2" y="T3"/>
                      </a:cxn>
                      <a:cxn ang="T12">
                        <a:pos x="T4" y="T5"/>
                      </a:cxn>
                      <a:cxn ang="T13">
                        <a:pos x="T6" y="T7"/>
                      </a:cxn>
                      <a:cxn ang="T14">
                        <a:pos x="T8" y="T9"/>
                      </a:cxn>
                    </a:cxnLst>
                    <a:rect l="T15" t="T16" r="T17" b="T18"/>
                    <a:pathLst>
                      <a:path w="108" h="16">
                        <a:moveTo>
                          <a:pt x="3" y="0"/>
                        </a:moveTo>
                        <a:lnTo>
                          <a:pt x="107" y="0"/>
                        </a:lnTo>
                        <a:lnTo>
                          <a:pt x="106" y="15"/>
                        </a:lnTo>
                        <a:lnTo>
                          <a:pt x="0" y="15"/>
                        </a:lnTo>
                        <a:lnTo>
                          <a:pt x="3"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5183" name="Freeform 5330"/>
                  <p:cNvSpPr>
                    <a:spLocks/>
                  </p:cNvSpPr>
                  <p:nvPr/>
                </p:nvSpPr>
                <p:spPr bwMode="auto">
                  <a:xfrm>
                    <a:off x="2787" y="3007"/>
                    <a:ext cx="111" cy="16"/>
                  </a:xfrm>
                  <a:custGeom>
                    <a:avLst/>
                    <a:gdLst>
                      <a:gd name="T0" fmla="*/ 0 w 111"/>
                      <a:gd name="T1" fmla="*/ 0 h 16"/>
                      <a:gd name="T2" fmla="*/ 110 w 111"/>
                      <a:gd name="T3" fmla="*/ 0 h 16"/>
                      <a:gd name="T4" fmla="*/ 110 w 111"/>
                      <a:gd name="T5" fmla="*/ 15 h 16"/>
                      <a:gd name="T6" fmla="*/ 0 w 111"/>
                      <a:gd name="T7" fmla="*/ 15 h 16"/>
                      <a:gd name="T8" fmla="*/ 0 w 111"/>
                      <a:gd name="T9" fmla="*/ 0 h 16"/>
                      <a:gd name="T10" fmla="*/ 0 60000 65536"/>
                      <a:gd name="T11" fmla="*/ 0 60000 65536"/>
                      <a:gd name="T12" fmla="*/ 0 60000 65536"/>
                      <a:gd name="T13" fmla="*/ 0 60000 65536"/>
                      <a:gd name="T14" fmla="*/ 0 60000 65536"/>
                      <a:gd name="T15" fmla="*/ 0 w 111"/>
                      <a:gd name="T16" fmla="*/ 0 h 16"/>
                      <a:gd name="T17" fmla="*/ 111 w 111"/>
                      <a:gd name="T18" fmla="*/ 16 h 16"/>
                    </a:gdLst>
                    <a:ahLst/>
                    <a:cxnLst>
                      <a:cxn ang="T10">
                        <a:pos x="T0" y="T1"/>
                      </a:cxn>
                      <a:cxn ang="T11">
                        <a:pos x="T2" y="T3"/>
                      </a:cxn>
                      <a:cxn ang="T12">
                        <a:pos x="T4" y="T5"/>
                      </a:cxn>
                      <a:cxn ang="T13">
                        <a:pos x="T6" y="T7"/>
                      </a:cxn>
                      <a:cxn ang="T14">
                        <a:pos x="T8" y="T9"/>
                      </a:cxn>
                    </a:cxnLst>
                    <a:rect l="T15" t="T16" r="T17" b="T18"/>
                    <a:pathLst>
                      <a:path w="111" h="16">
                        <a:moveTo>
                          <a:pt x="0" y="0"/>
                        </a:moveTo>
                        <a:lnTo>
                          <a:pt x="110" y="0"/>
                        </a:lnTo>
                        <a:lnTo>
                          <a:pt x="110" y="15"/>
                        </a:lnTo>
                        <a:lnTo>
                          <a:pt x="0" y="15"/>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5184" name="Freeform 5331"/>
                  <p:cNvSpPr>
                    <a:spLocks/>
                  </p:cNvSpPr>
                  <p:nvPr/>
                </p:nvSpPr>
                <p:spPr bwMode="auto">
                  <a:xfrm>
                    <a:off x="2920" y="3007"/>
                    <a:ext cx="98" cy="17"/>
                  </a:xfrm>
                  <a:custGeom>
                    <a:avLst/>
                    <a:gdLst>
                      <a:gd name="T0" fmla="*/ 0 w 98"/>
                      <a:gd name="T1" fmla="*/ 0 h 17"/>
                      <a:gd name="T2" fmla="*/ 94 w 98"/>
                      <a:gd name="T3" fmla="*/ 0 h 17"/>
                      <a:gd name="T4" fmla="*/ 97 w 98"/>
                      <a:gd name="T5" fmla="*/ 16 h 17"/>
                      <a:gd name="T6" fmla="*/ 0 w 98"/>
                      <a:gd name="T7" fmla="*/ 16 h 17"/>
                      <a:gd name="T8" fmla="*/ 0 w 98"/>
                      <a:gd name="T9" fmla="*/ 0 h 17"/>
                      <a:gd name="T10" fmla="*/ 0 60000 65536"/>
                      <a:gd name="T11" fmla="*/ 0 60000 65536"/>
                      <a:gd name="T12" fmla="*/ 0 60000 65536"/>
                      <a:gd name="T13" fmla="*/ 0 60000 65536"/>
                      <a:gd name="T14" fmla="*/ 0 60000 65536"/>
                      <a:gd name="T15" fmla="*/ 0 w 98"/>
                      <a:gd name="T16" fmla="*/ 0 h 17"/>
                      <a:gd name="T17" fmla="*/ 98 w 98"/>
                      <a:gd name="T18" fmla="*/ 17 h 17"/>
                    </a:gdLst>
                    <a:ahLst/>
                    <a:cxnLst>
                      <a:cxn ang="T10">
                        <a:pos x="T0" y="T1"/>
                      </a:cxn>
                      <a:cxn ang="T11">
                        <a:pos x="T2" y="T3"/>
                      </a:cxn>
                      <a:cxn ang="T12">
                        <a:pos x="T4" y="T5"/>
                      </a:cxn>
                      <a:cxn ang="T13">
                        <a:pos x="T6" y="T7"/>
                      </a:cxn>
                      <a:cxn ang="T14">
                        <a:pos x="T8" y="T9"/>
                      </a:cxn>
                    </a:cxnLst>
                    <a:rect l="T15" t="T16" r="T17" b="T18"/>
                    <a:pathLst>
                      <a:path w="98" h="17">
                        <a:moveTo>
                          <a:pt x="0" y="0"/>
                        </a:moveTo>
                        <a:lnTo>
                          <a:pt x="94" y="0"/>
                        </a:lnTo>
                        <a:lnTo>
                          <a:pt x="97" y="16"/>
                        </a:lnTo>
                        <a:lnTo>
                          <a:pt x="0" y="16"/>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sp>
                <p:nvSpPr>
                  <p:cNvPr id="5185" name="Freeform 5332"/>
                  <p:cNvSpPr>
                    <a:spLocks/>
                  </p:cNvSpPr>
                  <p:nvPr/>
                </p:nvSpPr>
                <p:spPr bwMode="auto">
                  <a:xfrm>
                    <a:off x="3040" y="3016"/>
                    <a:ext cx="121" cy="14"/>
                  </a:xfrm>
                  <a:custGeom>
                    <a:avLst/>
                    <a:gdLst>
                      <a:gd name="T0" fmla="*/ 0 w 121"/>
                      <a:gd name="T1" fmla="*/ 0 h 14"/>
                      <a:gd name="T2" fmla="*/ 109 w 121"/>
                      <a:gd name="T3" fmla="*/ 0 h 14"/>
                      <a:gd name="T4" fmla="*/ 120 w 121"/>
                      <a:gd name="T5" fmla="*/ 13 h 14"/>
                      <a:gd name="T6" fmla="*/ 5 w 121"/>
                      <a:gd name="T7" fmla="*/ 13 h 14"/>
                      <a:gd name="T8" fmla="*/ 0 w 121"/>
                      <a:gd name="T9" fmla="*/ 0 h 14"/>
                      <a:gd name="T10" fmla="*/ 0 60000 65536"/>
                      <a:gd name="T11" fmla="*/ 0 60000 65536"/>
                      <a:gd name="T12" fmla="*/ 0 60000 65536"/>
                      <a:gd name="T13" fmla="*/ 0 60000 65536"/>
                      <a:gd name="T14" fmla="*/ 0 60000 65536"/>
                      <a:gd name="T15" fmla="*/ 0 w 121"/>
                      <a:gd name="T16" fmla="*/ 0 h 14"/>
                      <a:gd name="T17" fmla="*/ 121 w 121"/>
                      <a:gd name="T18" fmla="*/ 14 h 14"/>
                    </a:gdLst>
                    <a:ahLst/>
                    <a:cxnLst>
                      <a:cxn ang="T10">
                        <a:pos x="T0" y="T1"/>
                      </a:cxn>
                      <a:cxn ang="T11">
                        <a:pos x="T2" y="T3"/>
                      </a:cxn>
                      <a:cxn ang="T12">
                        <a:pos x="T4" y="T5"/>
                      </a:cxn>
                      <a:cxn ang="T13">
                        <a:pos x="T6" y="T7"/>
                      </a:cxn>
                      <a:cxn ang="T14">
                        <a:pos x="T8" y="T9"/>
                      </a:cxn>
                    </a:cxnLst>
                    <a:rect l="T15" t="T16" r="T17" b="T18"/>
                    <a:pathLst>
                      <a:path w="121" h="14">
                        <a:moveTo>
                          <a:pt x="0" y="0"/>
                        </a:moveTo>
                        <a:lnTo>
                          <a:pt x="109" y="0"/>
                        </a:lnTo>
                        <a:lnTo>
                          <a:pt x="120" y="13"/>
                        </a:lnTo>
                        <a:lnTo>
                          <a:pt x="5" y="13"/>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es-MX"/>
                  </a:p>
                </p:txBody>
              </p:sp>
            </p:grpSp>
            <p:grpSp>
              <p:nvGrpSpPr>
                <p:cNvPr id="5152" name="Group 5333"/>
                <p:cNvGrpSpPr>
                  <a:grpSpLocks/>
                </p:cNvGrpSpPr>
                <p:nvPr/>
              </p:nvGrpSpPr>
              <p:grpSpPr bwMode="auto">
                <a:xfrm>
                  <a:off x="2419" y="3034"/>
                  <a:ext cx="746" cy="41"/>
                  <a:chOff x="2419" y="3034"/>
                  <a:chExt cx="746" cy="41"/>
                </a:xfrm>
              </p:grpSpPr>
              <p:grpSp>
                <p:nvGrpSpPr>
                  <p:cNvPr id="5153" name="Group 5334"/>
                  <p:cNvGrpSpPr>
                    <a:grpSpLocks/>
                  </p:cNvGrpSpPr>
                  <p:nvPr/>
                </p:nvGrpSpPr>
                <p:grpSpPr bwMode="auto">
                  <a:xfrm>
                    <a:off x="2484" y="3035"/>
                    <a:ext cx="365" cy="36"/>
                    <a:chOff x="2484" y="3035"/>
                    <a:chExt cx="365" cy="36"/>
                  </a:xfrm>
                </p:grpSpPr>
                <p:sp>
                  <p:nvSpPr>
                    <p:cNvPr id="5176" name="Line 5335"/>
                    <p:cNvSpPr>
                      <a:spLocks noChangeShapeType="1"/>
                    </p:cNvSpPr>
                    <p:nvPr/>
                  </p:nvSpPr>
                  <p:spPr bwMode="auto">
                    <a:xfrm>
                      <a:off x="2484" y="3035"/>
                      <a:ext cx="34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77" name="Line 5336"/>
                    <p:cNvSpPr>
                      <a:spLocks noChangeShapeType="1"/>
                    </p:cNvSpPr>
                    <p:nvPr/>
                  </p:nvSpPr>
                  <p:spPr bwMode="auto">
                    <a:xfrm>
                      <a:off x="2498" y="3047"/>
                      <a:ext cx="35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78" name="Line 5337"/>
                    <p:cNvSpPr>
                      <a:spLocks noChangeShapeType="1"/>
                    </p:cNvSpPr>
                    <p:nvPr/>
                  </p:nvSpPr>
                  <p:spPr bwMode="auto">
                    <a:xfrm>
                      <a:off x="2502" y="3058"/>
                      <a:ext cx="30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79" name="Line 5338"/>
                    <p:cNvSpPr>
                      <a:spLocks noChangeShapeType="1"/>
                    </p:cNvSpPr>
                    <p:nvPr/>
                  </p:nvSpPr>
                  <p:spPr bwMode="auto">
                    <a:xfrm>
                      <a:off x="2510" y="3071"/>
                      <a:ext cx="3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5154" name="Group 5339"/>
                  <p:cNvGrpSpPr>
                    <a:grpSpLocks/>
                  </p:cNvGrpSpPr>
                  <p:nvPr/>
                </p:nvGrpSpPr>
                <p:grpSpPr bwMode="auto">
                  <a:xfrm>
                    <a:off x="2419" y="3040"/>
                    <a:ext cx="54" cy="23"/>
                    <a:chOff x="2419" y="3040"/>
                    <a:chExt cx="54" cy="23"/>
                  </a:xfrm>
                </p:grpSpPr>
                <p:sp>
                  <p:nvSpPr>
                    <p:cNvPr id="5173" name="Line 5340"/>
                    <p:cNvSpPr>
                      <a:spLocks noChangeShapeType="1"/>
                    </p:cNvSpPr>
                    <p:nvPr/>
                  </p:nvSpPr>
                  <p:spPr bwMode="auto">
                    <a:xfrm>
                      <a:off x="2434" y="3040"/>
                      <a:ext cx="2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74" name="Line 5341"/>
                    <p:cNvSpPr>
                      <a:spLocks noChangeShapeType="1"/>
                    </p:cNvSpPr>
                    <p:nvPr/>
                  </p:nvSpPr>
                  <p:spPr bwMode="auto">
                    <a:xfrm>
                      <a:off x="2428" y="3052"/>
                      <a:ext cx="2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75" name="Line 5342"/>
                    <p:cNvSpPr>
                      <a:spLocks noChangeShapeType="1"/>
                    </p:cNvSpPr>
                    <p:nvPr/>
                  </p:nvSpPr>
                  <p:spPr bwMode="auto">
                    <a:xfrm>
                      <a:off x="2419" y="3063"/>
                      <a:ext cx="5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5155" name="Group 5343"/>
                  <p:cNvGrpSpPr>
                    <a:grpSpLocks/>
                  </p:cNvGrpSpPr>
                  <p:nvPr/>
                </p:nvGrpSpPr>
                <p:grpSpPr bwMode="auto">
                  <a:xfrm>
                    <a:off x="2564" y="3034"/>
                    <a:ext cx="334" cy="38"/>
                    <a:chOff x="2564" y="3034"/>
                    <a:chExt cx="334" cy="38"/>
                  </a:xfrm>
                </p:grpSpPr>
                <p:sp>
                  <p:nvSpPr>
                    <p:cNvPr id="5167" name="Line 5344"/>
                    <p:cNvSpPr>
                      <a:spLocks noChangeShapeType="1"/>
                    </p:cNvSpPr>
                    <p:nvPr/>
                  </p:nvSpPr>
                  <p:spPr bwMode="auto">
                    <a:xfrm>
                      <a:off x="2564" y="3071"/>
                      <a:ext cx="2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68" name="Line 5345"/>
                    <p:cNvSpPr>
                      <a:spLocks noChangeShapeType="1"/>
                    </p:cNvSpPr>
                    <p:nvPr/>
                  </p:nvSpPr>
                  <p:spPr bwMode="auto">
                    <a:xfrm>
                      <a:off x="2854" y="3034"/>
                      <a:ext cx="4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69" name="Line 5346"/>
                    <p:cNvSpPr>
                      <a:spLocks noChangeShapeType="1"/>
                    </p:cNvSpPr>
                    <p:nvPr/>
                  </p:nvSpPr>
                  <p:spPr bwMode="auto">
                    <a:xfrm>
                      <a:off x="2867" y="3047"/>
                      <a:ext cx="3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70" name="Line 5347"/>
                    <p:cNvSpPr>
                      <a:spLocks noChangeShapeType="1"/>
                    </p:cNvSpPr>
                    <p:nvPr/>
                  </p:nvSpPr>
                  <p:spPr bwMode="auto">
                    <a:xfrm>
                      <a:off x="2839" y="3059"/>
                      <a:ext cx="5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71" name="Line 5348"/>
                    <p:cNvSpPr>
                      <a:spLocks noChangeShapeType="1"/>
                    </p:cNvSpPr>
                    <p:nvPr/>
                  </p:nvSpPr>
                  <p:spPr bwMode="auto">
                    <a:xfrm>
                      <a:off x="2786" y="3071"/>
                      <a:ext cx="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72" name="Line 5349"/>
                    <p:cNvSpPr>
                      <a:spLocks noChangeShapeType="1"/>
                    </p:cNvSpPr>
                    <p:nvPr/>
                  </p:nvSpPr>
                  <p:spPr bwMode="auto">
                    <a:xfrm>
                      <a:off x="2829" y="3072"/>
                      <a:ext cx="6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5156" name="Group 5350"/>
                  <p:cNvGrpSpPr>
                    <a:grpSpLocks/>
                  </p:cNvGrpSpPr>
                  <p:nvPr/>
                </p:nvGrpSpPr>
                <p:grpSpPr bwMode="auto">
                  <a:xfrm>
                    <a:off x="2923" y="3040"/>
                    <a:ext cx="98" cy="33"/>
                    <a:chOff x="2923" y="3040"/>
                    <a:chExt cx="98" cy="33"/>
                  </a:xfrm>
                </p:grpSpPr>
                <p:sp>
                  <p:nvSpPr>
                    <p:cNvPr id="5164" name="Line 5351"/>
                    <p:cNvSpPr>
                      <a:spLocks noChangeShapeType="1"/>
                    </p:cNvSpPr>
                    <p:nvPr/>
                  </p:nvSpPr>
                  <p:spPr bwMode="auto">
                    <a:xfrm>
                      <a:off x="2923" y="3040"/>
                      <a:ext cx="9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65" name="Line 5352"/>
                    <p:cNvSpPr>
                      <a:spLocks noChangeShapeType="1"/>
                    </p:cNvSpPr>
                    <p:nvPr/>
                  </p:nvSpPr>
                  <p:spPr bwMode="auto">
                    <a:xfrm>
                      <a:off x="2937" y="3055"/>
                      <a:ext cx="7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66" name="Line 5353"/>
                    <p:cNvSpPr>
                      <a:spLocks noChangeShapeType="1"/>
                    </p:cNvSpPr>
                    <p:nvPr/>
                  </p:nvSpPr>
                  <p:spPr bwMode="auto">
                    <a:xfrm>
                      <a:off x="2938" y="3073"/>
                      <a:ext cx="8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5157" name="Group 5354"/>
                  <p:cNvGrpSpPr>
                    <a:grpSpLocks/>
                  </p:cNvGrpSpPr>
                  <p:nvPr/>
                </p:nvGrpSpPr>
                <p:grpSpPr bwMode="auto">
                  <a:xfrm>
                    <a:off x="3047" y="3040"/>
                    <a:ext cx="118" cy="35"/>
                    <a:chOff x="3047" y="3040"/>
                    <a:chExt cx="118" cy="35"/>
                  </a:xfrm>
                </p:grpSpPr>
                <p:sp>
                  <p:nvSpPr>
                    <p:cNvPr id="5158" name="Line 5355"/>
                    <p:cNvSpPr>
                      <a:spLocks noChangeShapeType="1"/>
                    </p:cNvSpPr>
                    <p:nvPr/>
                  </p:nvSpPr>
                  <p:spPr bwMode="auto">
                    <a:xfrm>
                      <a:off x="3056" y="3040"/>
                      <a:ext cx="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59" name="Line 5356"/>
                    <p:cNvSpPr>
                      <a:spLocks noChangeShapeType="1"/>
                    </p:cNvSpPr>
                    <p:nvPr/>
                  </p:nvSpPr>
                  <p:spPr bwMode="auto">
                    <a:xfrm>
                      <a:off x="3047" y="3053"/>
                      <a:ext cx="7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60" name="Line 5357"/>
                    <p:cNvSpPr>
                      <a:spLocks noChangeShapeType="1"/>
                    </p:cNvSpPr>
                    <p:nvPr/>
                  </p:nvSpPr>
                  <p:spPr bwMode="auto">
                    <a:xfrm>
                      <a:off x="3056" y="3063"/>
                      <a:ext cx="6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61" name="Line 5358"/>
                    <p:cNvSpPr>
                      <a:spLocks noChangeShapeType="1"/>
                    </p:cNvSpPr>
                    <p:nvPr/>
                  </p:nvSpPr>
                  <p:spPr bwMode="auto">
                    <a:xfrm>
                      <a:off x="3054" y="3075"/>
                      <a:ext cx="8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62" name="Line 5359"/>
                    <p:cNvSpPr>
                      <a:spLocks noChangeShapeType="1"/>
                    </p:cNvSpPr>
                    <p:nvPr/>
                  </p:nvSpPr>
                  <p:spPr bwMode="auto">
                    <a:xfrm>
                      <a:off x="3141" y="3054"/>
                      <a:ext cx="1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63" name="Line 5360"/>
                    <p:cNvSpPr>
                      <a:spLocks noChangeShapeType="1"/>
                    </p:cNvSpPr>
                    <p:nvPr/>
                  </p:nvSpPr>
                  <p:spPr bwMode="auto">
                    <a:xfrm>
                      <a:off x="3149" y="3069"/>
                      <a:ext cx="1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grpSp>
          <p:grpSp>
            <p:nvGrpSpPr>
              <p:cNvPr id="5141" name="Group 5361"/>
              <p:cNvGrpSpPr>
                <a:grpSpLocks/>
              </p:cNvGrpSpPr>
              <p:nvPr/>
            </p:nvGrpSpPr>
            <p:grpSpPr bwMode="auto">
              <a:xfrm>
                <a:off x="2610" y="2742"/>
                <a:ext cx="397" cy="69"/>
                <a:chOff x="2610" y="2742"/>
                <a:chExt cx="397" cy="69"/>
              </a:xfrm>
            </p:grpSpPr>
            <p:grpSp>
              <p:nvGrpSpPr>
                <p:cNvPr id="5146" name="Group 5362"/>
                <p:cNvGrpSpPr>
                  <a:grpSpLocks/>
                </p:cNvGrpSpPr>
                <p:nvPr/>
              </p:nvGrpSpPr>
              <p:grpSpPr bwMode="auto">
                <a:xfrm>
                  <a:off x="2610" y="2766"/>
                  <a:ext cx="397" cy="45"/>
                  <a:chOff x="2610" y="2766"/>
                  <a:chExt cx="397" cy="45"/>
                </a:xfrm>
              </p:grpSpPr>
              <p:sp>
                <p:nvSpPr>
                  <p:cNvPr id="5148" name="Freeform 5363"/>
                  <p:cNvSpPr>
                    <a:spLocks/>
                  </p:cNvSpPr>
                  <p:nvPr/>
                </p:nvSpPr>
                <p:spPr bwMode="auto">
                  <a:xfrm>
                    <a:off x="2610" y="2766"/>
                    <a:ext cx="397" cy="30"/>
                  </a:xfrm>
                  <a:custGeom>
                    <a:avLst/>
                    <a:gdLst>
                      <a:gd name="T0" fmla="*/ 0 w 397"/>
                      <a:gd name="T1" fmla="*/ 29 h 30"/>
                      <a:gd name="T2" fmla="*/ 396 w 397"/>
                      <a:gd name="T3" fmla="*/ 29 h 30"/>
                      <a:gd name="T4" fmla="*/ 373 w 397"/>
                      <a:gd name="T5" fmla="*/ 0 h 30"/>
                      <a:gd name="T6" fmla="*/ 24 w 397"/>
                      <a:gd name="T7" fmla="*/ 0 h 30"/>
                      <a:gd name="T8" fmla="*/ 0 w 397"/>
                      <a:gd name="T9" fmla="*/ 29 h 30"/>
                      <a:gd name="T10" fmla="*/ 0 60000 65536"/>
                      <a:gd name="T11" fmla="*/ 0 60000 65536"/>
                      <a:gd name="T12" fmla="*/ 0 60000 65536"/>
                      <a:gd name="T13" fmla="*/ 0 60000 65536"/>
                      <a:gd name="T14" fmla="*/ 0 60000 65536"/>
                      <a:gd name="T15" fmla="*/ 0 w 397"/>
                      <a:gd name="T16" fmla="*/ 0 h 30"/>
                      <a:gd name="T17" fmla="*/ 397 w 397"/>
                      <a:gd name="T18" fmla="*/ 30 h 30"/>
                    </a:gdLst>
                    <a:ahLst/>
                    <a:cxnLst>
                      <a:cxn ang="T10">
                        <a:pos x="T0" y="T1"/>
                      </a:cxn>
                      <a:cxn ang="T11">
                        <a:pos x="T2" y="T3"/>
                      </a:cxn>
                      <a:cxn ang="T12">
                        <a:pos x="T4" y="T5"/>
                      </a:cxn>
                      <a:cxn ang="T13">
                        <a:pos x="T6" y="T7"/>
                      </a:cxn>
                      <a:cxn ang="T14">
                        <a:pos x="T8" y="T9"/>
                      </a:cxn>
                    </a:cxnLst>
                    <a:rect l="T15" t="T16" r="T17" b="T18"/>
                    <a:pathLst>
                      <a:path w="397" h="30">
                        <a:moveTo>
                          <a:pt x="0" y="29"/>
                        </a:moveTo>
                        <a:lnTo>
                          <a:pt x="396" y="29"/>
                        </a:lnTo>
                        <a:lnTo>
                          <a:pt x="373" y="0"/>
                        </a:lnTo>
                        <a:lnTo>
                          <a:pt x="24" y="0"/>
                        </a:lnTo>
                        <a:lnTo>
                          <a:pt x="0" y="29"/>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sp>
                <p:nvSpPr>
                  <p:cNvPr id="5149" name="Rectangle 5364"/>
                  <p:cNvSpPr>
                    <a:spLocks noChangeArrowheads="1"/>
                  </p:cNvSpPr>
                  <p:nvPr/>
                </p:nvSpPr>
                <p:spPr bwMode="auto">
                  <a:xfrm>
                    <a:off x="2613" y="2798"/>
                    <a:ext cx="382" cy="13"/>
                  </a:xfrm>
                  <a:prstGeom prst="rect">
                    <a:avLst/>
                  </a:prstGeom>
                  <a:solidFill>
                    <a:srgbClr val="C0C0C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sp>
              <p:nvSpPr>
                <p:cNvPr id="5147" name="Freeform 5365"/>
                <p:cNvSpPr>
                  <a:spLocks/>
                </p:cNvSpPr>
                <p:nvPr/>
              </p:nvSpPr>
              <p:spPr bwMode="auto">
                <a:xfrm>
                  <a:off x="2702" y="2742"/>
                  <a:ext cx="211" cy="53"/>
                </a:xfrm>
                <a:custGeom>
                  <a:avLst/>
                  <a:gdLst>
                    <a:gd name="T0" fmla="*/ 0 w 211"/>
                    <a:gd name="T1" fmla="*/ 29 h 53"/>
                    <a:gd name="T2" fmla="*/ 0 w 211"/>
                    <a:gd name="T3" fmla="*/ 0 h 53"/>
                    <a:gd name="T4" fmla="*/ 210 w 211"/>
                    <a:gd name="T5" fmla="*/ 0 h 53"/>
                    <a:gd name="T6" fmla="*/ 210 w 211"/>
                    <a:gd name="T7" fmla="*/ 30 h 53"/>
                    <a:gd name="T8" fmla="*/ 209 w 211"/>
                    <a:gd name="T9" fmla="*/ 33 h 53"/>
                    <a:gd name="T10" fmla="*/ 207 w 211"/>
                    <a:gd name="T11" fmla="*/ 35 h 53"/>
                    <a:gd name="T12" fmla="*/ 203 w 211"/>
                    <a:gd name="T13" fmla="*/ 38 h 53"/>
                    <a:gd name="T14" fmla="*/ 199 w 211"/>
                    <a:gd name="T15" fmla="*/ 40 h 53"/>
                    <a:gd name="T16" fmla="*/ 193 w 211"/>
                    <a:gd name="T17" fmla="*/ 42 h 53"/>
                    <a:gd name="T18" fmla="*/ 187 w 211"/>
                    <a:gd name="T19" fmla="*/ 44 h 53"/>
                    <a:gd name="T20" fmla="*/ 180 w 211"/>
                    <a:gd name="T21" fmla="*/ 45 h 53"/>
                    <a:gd name="T22" fmla="*/ 172 w 211"/>
                    <a:gd name="T23" fmla="*/ 47 h 53"/>
                    <a:gd name="T24" fmla="*/ 166 w 211"/>
                    <a:gd name="T25" fmla="*/ 48 h 53"/>
                    <a:gd name="T26" fmla="*/ 155 w 211"/>
                    <a:gd name="T27" fmla="*/ 50 h 53"/>
                    <a:gd name="T28" fmla="*/ 145 w 211"/>
                    <a:gd name="T29" fmla="*/ 51 h 53"/>
                    <a:gd name="T30" fmla="*/ 136 w 211"/>
                    <a:gd name="T31" fmla="*/ 52 h 53"/>
                    <a:gd name="T32" fmla="*/ 126 w 211"/>
                    <a:gd name="T33" fmla="*/ 52 h 53"/>
                    <a:gd name="T34" fmla="*/ 115 w 211"/>
                    <a:gd name="T35" fmla="*/ 52 h 53"/>
                    <a:gd name="T36" fmla="*/ 100 w 211"/>
                    <a:gd name="T37" fmla="*/ 52 h 53"/>
                    <a:gd name="T38" fmla="*/ 86 w 211"/>
                    <a:gd name="T39" fmla="*/ 52 h 53"/>
                    <a:gd name="T40" fmla="*/ 73 w 211"/>
                    <a:gd name="T41" fmla="*/ 52 h 53"/>
                    <a:gd name="T42" fmla="*/ 61 w 211"/>
                    <a:gd name="T43" fmla="*/ 51 h 53"/>
                    <a:gd name="T44" fmla="*/ 52 w 211"/>
                    <a:gd name="T45" fmla="*/ 49 h 53"/>
                    <a:gd name="T46" fmla="*/ 44 w 211"/>
                    <a:gd name="T47" fmla="*/ 48 h 53"/>
                    <a:gd name="T48" fmla="*/ 34 w 211"/>
                    <a:gd name="T49" fmla="*/ 47 h 53"/>
                    <a:gd name="T50" fmla="*/ 26 w 211"/>
                    <a:gd name="T51" fmla="*/ 45 h 53"/>
                    <a:gd name="T52" fmla="*/ 19 w 211"/>
                    <a:gd name="T53" fmla="*/ 43 h 53"/>
                    <a:gd name="T54" fmla="*/ 13 w 211"/>
                    <a:gd name="T55" fmla="*/ 40 h 53"/>
                    <a:gd name="T56" fmla="*/ 9 w 211"/>
                    <a:gd name="T57" fmla="*/ 39 h 53"/>
                    <a:gd name="T58" fmla="*/ 5 w 211"/>
                    <a:gd name="T59" fmla="*/ 37 h 53"/>
                    <a:gd name="T60" fmla="*/ 3 w 211"/>
                    <a:gd name="T61" fmla="*/ 35 h 53"/>
                    <a:gd name="T62" fmla="*/ 1 w 211"/>
                    <a:gd name="T63" fmla="*/ 32 h 53"/>
                    <a:gd name="T64" fmla="*/ 0 w 211"/>
                    <a:gd name="T65" fmla="*/ 29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1"/>
                    <a:gd name="T100" fmla="*/ 0 h 53"/>
                    <a:gd name="T101" fmla="*/ 211 w 211"/>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1" h="53">
                      <a:moveTo>
                        <a:pt x="0" y="29"/>
                      </a:moveTo>
                      <a:lnTo>
                        <a:pt x="0" y="0"/>
                      </a:lnTo>
                      <a:lnTo>
                        <a:pt x="210" y="0"/>
                      </a:lnTo>
                      <a:lnTo>
                        <a:pt x="210" y="30"/>
                      </a:lnTo>
                      <a:lnTo>
                        <a:pt x="209" y="33"/>
                      </a:lnTo>
                      <a:lnTo>
                        <a:pt x="207" y="35"/>
                      </a:lnTo>
                      <a:lnTo>
                        <a:pt x="203" y="38"/>
                      </a:lnTo>
                      <a:lnTo>
                        <a:pt x="199" y="40"/>
                      </a:lnTo>
                      <a:lnTo>
                        <a:pt x="193" y="42"/>
                      </a:lnTo>
                      <a:lnTo>
                        <a:pt x="187" y="44"/>
                      </a:lnTo>
                      <a:lnTo>
                        <a:pt x="180" y="45"/>
                      </a:lnTo>
                      <a:lnTo>
                        <a:pt x="172" y="47"/>
                      </a:lnTo>
                      <a:lnTo>
                        <a:pt x="166" y="48"/>
                      </a:lnTo>
                      <a:lnTo>
                        <a:pt x="155" y="50"/>
                      </a:lnTo>
                      <a:lnTo>
                        <a:pt x="145" y="51"/>
                      </a:lnTo>
                      <a:lnTo>
                        <a:pt x="136" y="52"/>
                      </a:lnTo>
                      <a:lnTo>
                        <a:pt x="126" y="52"/>
                      </a:lnTo>
                      <a:lnTo>
                        <a:pt x="115" y="52"/>
                      </a:lnTo>
                      <a:lnTo>
                        <a:pt x="100" y="52"/>
                      </a:lnTo>
                      <a:lnTo>
                        <a:pt x="86" y="52"/>
                      </a:lnTo>
                      <a:lnTo>
                        <a:pt x="73" y="52"/>
                      </a:lnTo>
                      <a:lnTo>
                        <a:pt x="61" y="51"/>
                      </a:lnTo>
                      <a:lnTo>
                        <a:pt x="52" y="49"/>
                      </a:lnTo>
                      <a:lnTo>
                        <a:pt x="44" y="48"/>
                      </a:lnTo>
                      <a:lnTo>
                        <a:pt x="34" y="47"/>
                      </a:lnTo>
                      <a:lnTo>
                        <a:pt x="26" y="45"/>
                      </a:lnTo>
                      <a:lnTo>
                        <a:pt x="19" y="43"/>
                      </a:lnTo>
                      <a:lnTo>
                        <a:pt x="13" y="40"/>
                      </a:lnTo>
                      <a:lnTo>
                        <a:pt x="9" y="39"/>
                      </a:lnTo>
                      <a:lnTo>
                        <a:pt x="5" y="37"/>
                      </a:lnTo>
                      <a:lnTo>
                        <a:pt x="3" y="35"/>
                      </a:lnTo>
                      <a:lnTo>
                        <a:pt x="1" y="32"/>
                      </a:lnTo>
                      <a:lnTo>
                        <a:pt x="0" y="29"/>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s-MX"/>
                </a:p>
              </p:txBody>
            </p:sp>
          </p:grpSp>
          <p:sp>
            <p:nvSpPr>
              <p:cNvPr id="5142" name="AutoShape 5366"/>
              <p:cNvSpPr>
                <a:spLocks noChangeArrowheads="1"/>
              </p:cNvSpPr>
              <p:nvPr/>
            </p:nvSpPr>
            <p:spPr bwMode="auto">
              <a:xfrm>
                <a:off x="2565" y="2401"/>
                <a:ext cx="478" cy="341"/>
              </a:xfrm>
              <a:prstGeom prst="roundRect">
                <a:avLst>
                  <a:gd name="adj" fmla="val 12319"/>
                </a:avLst>
              </a:prstGeom>
              <a:solidFill>
                <a:srgbClr val="C0C0C0"/>
              </a:solidFill>
              <a:ln w="12700">
                <a:solidFill>
                  <a:srgbClr val="000000"/>
                </a:solidFill>
                <a:round/>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143" name="AutoShape 5367"/>
              <p:cNvSpPr>
                <a:spLocks noChangeArrowheads="1"/>
              </p:cNvSpPr>
              <p:nvPr/>
            </p:nvSpPr>
            <p:spPr bwMode="auto">
              <a:xfrm>
                <a:off x="2620" y="2439"/>
                <a:ext cx="368" cy="264"/>
              </a:xfrm>
              <a:prstGeom prst="roundRect">
                <a:avLst>
                  <a:gd name="adj" fmla="val 12134"/>
                </a:avLst>
              </a:prstGeom>
              <a:solidFill>
                <a:srgbClr val="808080"/>
              </a:solidFill>
              <a:ln w="12700">
                <a:solidFill>
                  <a:srgbClr val="000000"/>
                </a:solidFill>
                <a:round/>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144" name="AutoShape 5368"/>
              <p:cNvSpPr>
                <a:spLocks noChangeArrowheads="1"/>
              </p:cNvSpPr>
              <p:nvPr/>
            </p:nvSpPr>
            <p:spPr bwMode="auto">
              <a:xfrm>
                <a:off x="2641" y="2455"/>
                <a:ext cx="326" cy="233"/>
              </a:xfrm>
              <a:prstGeom prst="roundRect">
                <a:avLst>
                  <a:gd name="adj" fmla="val 12042"/>
                </a:avLst>
              </a:prstGeom>
              <a:solidFill>
                <a:schemeClr val="bg1"/>
              </a:solidFill>
              <a:ln w="12700">
                <a:solidFill>
                  <a:srgbClr val="000000"/>
                </a:solidFill>
                <a:round/>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sp>
            <p:nvSpPr>
              <p:cNvPr id="5145" name="Rectangle 5369"/>
              <p:cNvSpPr>
                <a:spLocks noChangeArrowheads="1"/>
              </p:cNvSpPr>
              <p:nvPr/>
            </p:nvSpPr>
            <p:spPr bwMode="auto">
              <a:xfrm flipV="1">
                <a:off x="2975" y="2725"/>
                <a:ext cx="1" cy="10"/>
              </a:xfrm>
              <a:prstGeom prst="rect">
                <a:avLst/>
              </a:prstGeom>
              <a:solidFill>
                <a:srgbClr val="008000"/>
              </a:solidFill>
              <a:ln w="12700">
                <a:solidFill>
                  <a:srgbClr val="000000"/>
                </a:solidFill>
                <a:miter lim="800000"/>
                <a:headEnd/>
                <a:tailEnd/>
              </a:ln>
            </p:spPr>
            <p:txBody>
              <a:bodyPr wrap="none" anchor="ctr"/>
              <a:lstStyle>
                <a:lvl1pPr>
                  <a:defRPr sz="2000" i="1">
                    <a:solidFill>
                      <a:schemeClr val="bg2"/>
                    </a:solidFill>
                    <a:latin typeface="Times New Roman" charset="0"/>
                  </a:defRPr>
                </a:lvl1pPr>
                <a:lvl2pPr marL="742950" indent="-285750">
                  <a:defRPr sz="2000" i="1">
                    <a:solidFill>
                      <a:schemeClr val="bg2"/>
                    </a:solidFill>
                    <a:latin typeface="Times New Roman" charset="0"/>
                  </a:defRPr>
                </a:lvl2pPr>
                <a:lvl3pPr marL="1143000" indent="-228600">
                  <a:defRPr sz="2000" i="1">
                    <a:solidFill>
                      <a:schemeClr val="bg2"/>
                    </a:solidFill>
                    <a:latin typeface="Times New Roman" charset="0"/>
                  </a:defRPr>
                </a:lvl3pPr>
                <a:lvl4pPr marL="1600200" indent="-228600">
                  <a:defRPr sz="2000" i="1">
                    <a:solidFill>
                      <a:schemeClr val="bg2"/>
                    </a:solidFill>
                    <a:latin typeface="Times New Roman" charset="0"/>
                  </a:defRPr>
                </a:lvl4pPr>
                <a:lvl5pPr marL="2057400" indent="-228600">
                  <a:defRPr sz="2000" i="1">
                    <a:solidFill>
                      <a:schemeClr val="bg2"/>
                    </a:solidFill>
                    <a:latin typeface="Times New Roman" charset="0"/>
                  </a:defRPr>
                </a:lvl5pPr>
                <a:lvl6pPr marL="2514600" indent="-228600" eaLnBrk="0" fontAlgn="base" hangingPunct="0">
                  <a:spcBef>
                    <a:spcPct val="0"/>
                  </a:spcBef>
                  <a:spcAft>
                    <a:spcPct val="0"/>
                  </a:spcAft>
                  <a:defRPr sz="2000" i="1">
                    <a:solidFill>
                      <a:schemeClr val="bg2"/>
                    </a:solidFill>
                    <a:latin typeface="Times New Roman" charset="0"/>
                  </a:defRPr>
                </a:lvl6pPr>
                <a:lvl7pPr marL="2971800" indent="-228600" eaLnBrk="0" fontAlgn="base" hangingPunct="0">
                  <a:spcBef>
                    <a:spcPct val="0"/>
                  </a:spcBef>
                  <a:spcAft>
                    <a:spcPct val="0"/>
                  </a:spcAft>
                  <a:defRPr sz="2000" i="1">
                    <a:solidFill>
                      <a:schemeClr val="bg2"/>
                    </a:solidFill>
                    <a:latin typeface="Times New Roman" charset="0"/>
                  </a:defRPr>
                </a:lvl7pPr>
                <a:lvl8pPr marL="3429000" indent="-228600" eaLnBrk="0" fontAlgn="base" hangingPunct="0">
                  <a:spcBef>
                    <a:spcPct val="0"/>
                  </a:spcBef>
                  <a:spcAft>
                    <a:spcPct val="0"/>
                  </a:spcAft>
                  <a:defRPr sz="2000" i="1">
                    <a:solidFill>
                      <a:schemeClr val="bg2"/>
                    </a:solidFill>
                    <a:latin typeface="Times New Roman" charset="0"/>
                  </a:defRPr>
                </a:lvl8pPr>
                <a:lvl9pPr marL="3886200" indent="-228600" eaLnBrk="0" fontAlgn="base" hangingPunct="0">
                  <a:spcBef>
                    <a:spcPct val="0"/>
                  </a:spcBef>
                  <a:spcAft>
                    <a:spcPct val="0"/>
                  </a:spcAft>
                  <a:defRPr sz="2000" i="1">
                    <a:solidFill>
                      <a:schemeClr val="bg2"/>
                    </a:solidFill>
                    <a:latin typeface="Times New Roman" charset="0"/>
                  </a:defRPr>
                </a:lvl9pPr>
              </a:lstStyle>
              <a:p>
                <a:endParaRPr lang="es-MX" altLang="es-MX"/>
              </a:p>
            </p:txBody>
          </p:sp>
        </p:grpSp>
        <p:sp>
          <p:nvSpPr>
            <p:cNvPr id="5137" name="Line 5370"/>
            <p:cNvSpPr>
              <a:spLocks noChangeShapeType="1"/>
            </p:cNvSpPr>
            <p:nvPr/>
          </p:nvSpPr>
          <p:spPr bwMode="auto">
            <a:xfrm>
              <a:off x="4050" y="1638"/>
              <a:ext cx="0" cy="836"/>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38" name="Line 5371"/>
            <p:cNvSpPr>
              <a:spLocks noChangeShapeType="1"/>
            </p:cNvSpPr>
            <p:nvPr/>
          </p:nvSpPr>
          <p:spPr bwMode="auto">
            <a:xfrm>
              <a:off x="3054" y="2484"/>
              <a:ext cx="988" cy="0"/>
            </a:xfrm>
            <a:prstGeom prst="line">
              <a:avLst/>
            </a:prstGeom>
            <a:noFill/>
            <a:ln w="25400">
              <a:solidFill>
                <a:schemeClr val="bg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s-MX"/>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smtClean="0"/>
              <a:t>Cambios de </a:t>
            </a:r>
            <a:r>
              <a:rPr lang="en-US" i="1" smtClean="0"/>
              <a:t>shell</a:t>
            </a:r>
          </a:p>
        </p:txBody>
      </p:sp>
      <p:sp>
        <p:nvSpPr>
          <p:cNvPr id="6147" name="AutoShape 3"/>
          <p:cNvSpPr>
            <a:spLocks noGrp="1" noChangeArrowheads="1"/>
          </p:cNvSpPr>
          <p:nvPr>
            <p:ph type="body" idx="1"/>
          </p:nvPr>
        </p:nvSpPr>
        <p:spPr>
          <a:xfrm>
            <a:off x="473075" y="1092200"/>
            <a:ext cx="8199438" cy="5508625"/>
          </a:xfrm>
          <a:noFill/>
        </p:spPr>
        <p:txBody>
          <a:bodyPr/>
          <a:lstStyle/>
          <a:p>
            <a:pPr defTabSz="514350"/>
            <a:r>
              <a:rPr lang="en-US" altLang="es-MX" sz="3200" smtClean="0"/>
              <a:t>Temporalmente</a:t>
            </a:r>
          </a:p>
          <a:p>
            <a:pPr lvl="1" defTabSz="514350"/>
            <a:r>
              <a:rPr lang="en-US" altLang="es-MX" sz="2800" smtClean="0"/>
              <a:t>Ejecutando el </a:t>
            </a:r>
            <a:r>
              <a:rPr lang="en-US" altLang="es-MX" sz="2800" i="1" smtClean="0"/>
              <a:t>shell </a:t>
            </a:r>
            <a:r>
              <a:rPr lang="en-US" altLang="es-MX" sz="2800" smtClean="0"/>
              <a:t>que se desea:</a:t>
            </a:r>
          </a:p>
          <a:p>
            <a:pPr lvl="1" defTabSz="514350"/>
            <a:endParaRPr lang="en-US" altLang="es-MX" sz="1800" smtClean="0"/>
          </a:p>
          <a:p>
            <a:pPr lvl="1" defTabSz="514350">
              <a:buFontTx/>
              <a:buChar char=" "/>
            </a:pPr>
            <a:r>
              <a:rPr lang="en-US" altLang="es-MX" sz="1800" smtClean="0"/>
              <a:t> </a:t>
            </a:r>
            <a:r>
              <a:rPr lang="en-US" altLang="es-MX" sz="2800" smtClean="0"/>
              <a:t>		</a:t>
            </a:r>
            <a:r>
              <a:rPr lang="en-US" altLang="es-MX" sz="2800" i="1" u="sng" smtClean="0"/>
              <a:t>csh&gt;</a:t>
            </a:r>
            <a:r>
              <a:rPr lang="en-US" altLang="es-MX" sz="2800" i="1" smtClean="0"/>
              <a:t> </a:t>
            </a:r>
            <a:r>
              <a:rPr lang="en-US" altLang="es-MX" sz="2800" b="1" smtClean="0"/>
              <a:t>sh            </a:t>
            </a:r>
            <a:r>
              <a:rPr lang="en-US" altLang="es-MX" sz="2800" i="1" smtClean="0"/>
              <a:t>#shell C</a:t>
            </a:r>
            <a:r>
              <a:rPr lang="en-US" altLang="es-MX" sz="2800" smtClean="0"/>
              <a:t/>
            </a:r>
            <a:br>
              <a:rPr lang="en-US" altLang="es-MX" sz="2800" smtClean="0"/>
            </a:br>
            <a:r>
              <a:rPr lang="en-US" altLang="es-MX" sz="2800" smtClean="0"/>
              <a:t>    	</a:t>
            </a:r>
            <a:r>
              <a:rPr lang="en-US" altLang="es-MX" sz="2800" i="1" u="sng" smtClean="0"/>
              <a:t>$ </a:t>
            </a:r>
            <a:r>
              <a:rPr lang="en-US" altLang="es-MX" sz="2800" i="1" smtClean="0"/>
              <a:t>                      #subshell Bourne</a:t>
            </a:r>
          </a:p>
          <a:p>
            <a:pPr lvl="1" defTabSz="514350">
              <a:buFontTx/>
              <a:buChar char=" "/>
            </a:pPr>
            <a:r>
              <a:rPr lang="en-US" altLang="es-MX" sz="2800" smtClean="0"/>
              <a:t>		</a:t>
            </a:r>
            <a:r>
              <a:rPr lang="en-US" altLang="es-MX" sz="2800" i="1" u="sng" smtClean="0"/>
              <a:t>$</a:t>
            </a:r>
            <a:endParaRPr lang="en-US" altLang="es-MX" sz="2800" i="1" smtClean="0"/>
          </a:p>
          <a:p>
            <a:pPr lvl="1" defTabSz="514350">
              <a:buFontTx/>
              <a:buChar char=" "/>
            </a:pPr>
            <a:r>
              <a:rPr lang="en-US" altLang="es-MX" sz="2800" smtClean="0"/>
              <a:t>		</a:t>
            </a:r>
            <a:r>
              <a:rPr lang="en-US" altLang="es-MX" sz="2800" i="1" u="sng" smtClean="0"/>
              <a:t>$</a:t>
            </a:r>
            <a:r>
              <a:rPr lang="en-US" altLang="es-MX" sz="2800" i="1" smtClean="0"/>
              <a:t> </a:t>
            </a:r>
            <a:r>
              <a:rPr lang="en-US" altLang="es-MX" sz="2800" b="1" smtClean="0"/>
              <a:t>exit</a:t>
            </a:r>
            <a:endParaRPr lang="en-US" altLang="es-MX" sz="2800" i="1" smtClean="0"/>
          </a:p>
          <a:p>
            <a:pPr lvl="1" defTabSz="514350">
              <a:buFontTx/>
              <a:buChar char=" "/>
            </a:pPr>
            <a:r>
              <a:rPr lang="en-US" altLang="es-MX" sz="2800" i="1" smtClean="0"/>
              <a:t>        </a:t>
            </a:r>
            <a:r>
              <a:rPr lang="en-US" altLang="es-MX" sz="2800" i="1" u="sng" smtClean="0"/>
              <a:t>csh&gt;</a:t>
            </a:r>
            <a:r>
              <a:rPr lang="en-US" altLang="es-MX" sz="2800" i="1" smtClean="0"/>
              <a:t> </a:t>
            </a:r>
            <a:r>
              <a:rPr lang="en-US" altLang="es-MX" sz="2800" b="1" smtClean="0"/>
              <a:t>csh           </a:t>
            </a:r>
            <a:r>
              <a:rPr lang="en-US" altLang="es-MX" sz="2800" i="1" smtClean="0"/>
              <a:t>#shell C</a:t>
            </a:r>
          </a:p>
          <a:p>
            <a:pPr lvl="1" defTabSz="514350">
              <a:buFontTx/>
              <a:buChar char=" "/>
            </a:pPr>
            <a:r>
              <a:rPr lang="en-US" altLang="es-MX" sz="2800" i="1" smtClean="0"/>
              <a:t>        </a:t>
            </a:r>
            <a:r>
              <a:rPr lang="en-US" altLang="es-MX" sz="2800" i="1" u="sng" smtClean="0"/>
              <a:t>csh&gt;</a:t>
            </a:r>
            <a:r>
              <a:rPr lang="en-US" altLang="es-MX" sz="2800" i="1" smtClean="0"/>
              <a:t>                  #subshell C</a:t>
            </a:r>
          </a:p>
          <a:p>
            <a:pPr lvl="1" defTabSz="514350">
              <a:buFontTx/>
              <a:buChar char=" "/>
            </a:pPr>
            <a:r>
              <a:rPr lang="en-US" altLang="es-MX" sz="2800" i="1" smtClean="0"/>
              <a:t>        </a:t>
            </a:r>
            <a:r>
              <a:rPr lang="en-US" altLang="es-MX" sz="2800" i="1" u="sng" smtClean="0"/>
              <a:t>csh&gt;</a:t>
            </a:r>
            <a:endParaRPr lang="en-US" altLang="es-MX" sz="2800" i="1" smtClean="0"/>
          </a:p>
          <a:p>
            <a:pPr lvl="1" defTabSz="514350">
              <a:buFontTx/>
              <a:buChar char=" "/>
            </a:pPr>
            <a:r>
              <a:rPr lang="en-US" altLang="es-MX" sz="2800" i="1" smtClean="0"/>
              <a:t>        </a:t>
            </a:r>
            <a:r>
              <a:rPr lang="en-US" altLang="es-MX" sz="2800" i="1" u="sng" smtClean="0"/>
              <a:t>csh&gt;</a:t>
            </a:r>
            <a:r>
              <a:rPr lang="en-US" altLang="es-MX" sz="2800" i="1" smtClean="0"/>
              <a:t> </a:t>
            </a:r>
            <a:r>
              <a:rPr lang="en-US" altLang="es-MX" sz="2800" b="1" smtClean="0"/>
              <a:t>exit</a:t>
            </a:r>
            <a:endParaRPr lang="en-US" altLang="es-MX" sz="2800" i="1" smtClean="0"/>
          </a:p>
          <a:p>
            <a:pPr lvl="1" defTabSz="514350">
              <a:buFontTx/>
              <a:buChar char=" "/>
            </a:pPr>
            <a:r>
              <a:rPr lang="en-US" altLang="es-MX" sz="2800" i="1" smtClean="0"/>
              <a:t>        </a:t>
            </a:r>
            <a:r>
              <a:rPr lang="en-US" altLang="es-MX" sz="2800" i="1" u="sng" smtClean="0"/>
              <a:t>csh&gt;</a:t>
            </a:r>
            <a:r>
              <a:rPr lang="en-US" altLang="es-MX" sz="2800" i="1" smtClean="0"/>
              <a:t>                  #shell C</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04850" y="152400"/>
            <a:ext cx="7772400" cy="1143000"/>
          </a:xfrm>
        </p:spPr>
        <p:txBody>
          <a:bodyPr/>
          <a:lstStyle/>
          <a:p>
            <a:pPr>
              <a:defRPr/>
            </a:pPr>
            <a:r>
              <a:rPr lang="en-US" smtClean="0"/>
              <a:t>Ejecución de comandos</a:t>
            </a:r>
          </a:p>
        </p:txBody>
      </p:sp>
      <p:sp>
        <p:nvSpPr>
          <p:cNvPr id="7171" name="AutoShape 3"/>
          <p:cNvSpPr>
            <a:spLocks noGrp="1" noChangeArrowheads="1"/>
          </p:cNvSpPr>
          <p:nvPr>
            <p:ph type="body" idx="1"/>
          </p:nvPr>
        </p:nvSpPr>
        <p:spPr>
          <a:xfrm>
            <a:off x="568325" y="1978025"/>
            <a:ext cx="8008938" cy="3433763"/>
          </a:xfrm>
          <a:noFill/>
        </p:spPr>
        <p:txBody>
          <a:bodyPr/>
          <a:lstStyle/>
          <a:p>
            <a:pPr marL="0" indent="0">
              <a:buFontTx/>
              <a:buNone/>
            </a:pPr>
            <a:r>
              <a:rPr lang="en-US" altLang="es-MX" smtClean="0"/>
              <a:t>El </a:t>
            </a:r>
            <a:r>
              <a:rPr lang="en-US" altLang="es-MX" i="1" smtClean="0"/>
              <a:t>shell </a:t>
            </a:r>
            <a:r>
              <a:rPr lang="en-US" altLang="es-MX" smtClean="0"/>
              <a:t>puede ejecutar comandos de 3 formas distintas:</a:t>
            </a:r>
            <a:br>
              <a:rPr lang="en-US" altLang="es-MX" smtClean="0"/>
            </a:br>
            <a:endParaRPr lang="en-US" altLang="es-MX" smtClean="0"/>
          </a:p>
          <a:p>
            <a:pPr lvl="1"/>
            <a:r>
              <a:rPr lang="en-US" altLang="es-MX" smtClean="0"/>
              <a:t>Directamente </a:t>
            </a:r>
          </a:p>
          <a:p>
            <a:pPr lvl="1"/>
            <a:r>
              <a:rPr lang="en-US" altLang="es-MX" smtClean="0"/>
              <a:t>Directamente a través de un subshell</a:t>
            </a:r>
          </a:p>
          <a:p>
            <a:pPr lvl="1"/>
            <a:r>
              <a:rPr lang="en-US" altLang="es-MX" smtClean="0"/>
              <a:t>Indirectamente a través de un subshell</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smtClean="0"/>
              <a:t>Variables de </a:t>
            </a:r>
            <a:r>
              <a:rPr lang="en-US" i="1" smtClean="0"/>
              <a:t>shell</a:t>
            </a:r>
          </a:p>
        </p:txBody>
      </p:sp>
      <p:sp>
        <p:nvSpPr>
          <p:cNvPr id="8195" name="AutoShape 3"/>
          <p:cNvSpPr>
            <a:spLocks noGrp="1" noChangeArrowheads="1"/>
          </p:cNvSpPr>
          <p:nvPr>
            <p:ph type="body" idx="1"/>
          </p:nvPr>
        </p:nvSpPr>
        <p:spPr>
          <a:xfrm>
            <a:off x="517525" y="1209675"/>
            <a:ext cx="8110538" cy="4819650"/>
          </a:xfrm>
          <a:noFill/>
        </p:spPr>
        <p:txBody>
          <a:bodyPr/>
          <a:lstStyle/>
          <a:p>
            <a:r>
              <a:rPr lang="en-US" altLang="es-MX" smtClean="0"/>
              <a:t>Permiten personalizar el ambiente de trabajo</a:t>
            </a:r>
          </a:p>
          <a:p>
            <a:r>
              <a:rPr lang="en-US" altLang="es-MX" smtClean="0"/>
              <a:t>Existe</a:t>
            </a:r>
            <a:r>
              <a:rPr lang="en-US" altLang="es-MX" i="1" smtClean="0"/>
              <a:t> </a:t>
            </a:r>
            <a:r>
              <a:rPr lang="en-US" altLang="es-MX" smtClean="0"/>
              <a:t>un conjunto de variables predefinidas</a:t>
            </a:r>
          </a:p>
          <a:p>
            <a:r>
              <a:rPr lang="en-US" altLang="es-MX" smtClean="0"/>
              <a:t>El usuario puede definir sus propias variables</a:t>
            </a:r>
          </a:p>
          <a:p>
            <a:r>
              <a:rPr lang="en-US" altLang="es-MX" i="1" smtClean="0"/>
              <a:t>csh</a:t>
            </a:r>
            <a:r>
              <a:rPr lang="en-US" altLang="es-MX" smtClean="0"/>
              <a:t> hace una distinción entre variables de entorno y variables de shell</a:t>
            </a:r>
            <a:r>
              <a:rPr lang="en-US" altLang="es-MX" i="1" smtClean="0"/>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a:defRPr/>
            </a:pPr>
            <a:r>
              <a:rPr lang="en-US" smtClean="0"/>
              <a:t>Variables de </a:t>
            </a:r>
            <a:r>
              <a:rPr lang="en-US" i="1" smtClean="0"/>
              <a:t>csh </a:t>
            </a:r>
            <a:r>
              <a:rPr lang="en-US" smtClean="0"/>
              <a:t>predefinidas</a:t>
            </a:r>
          </a:p>
        </p:txBody>
      </p:sp>
      <p:sp>
        <p:nvSpPr>
          <p:cNvPr id="9219" name="AutoShape 1027"/>
          <p:cNvSpPr>
            <a:spLocks noGrp="1" noChangeArrowheads="1"/>
          </p:cNvSpPr>
          <p:nvPr>
            <p:ph type="body" idx="1"/>
          </p:nvPr>
        </p:nvSpPr>
        <p:spPr>
          <a:xfrm>
            <a:off x="493713" y="979488"/>
            <a:ext cx="8158162" cy="5500687"/>
          </a:xfrm>
          <a:noFill/>
        </p:spPr>
        <p:txBody>
          <a:bodyPr/>
          <a:lstStyle/>
          <a:p>
            <a:pPr marL="1524000" indent="-1524000">
              <a:buFontTx/>
              <a:buNone/>
            </a:pPr>
            <a:r>
              <a:rPr lang="en-US" altLang="es-MX" sz="2200" smtClean="0"/>
              <a:t>echo	Despliega cada comando antes de su ejecución</a:t>
            </a:r>
          </a:p>
          <a:p>
            <a:pPr marL="1524000" indent="-1524000">
              <a:buFontTx/>
              <a:buNone/>
            </a:pPr>
            <a:r>
              <a:rPr lang="en-US" altLang="es-MX" sz="2200" smtClean="0"/>
              <a:t>filec	Activa la terminación automática de nombres de archivos</a:t>
            </a:r>
          </a:p>
          <a:p>
            <a:pPr marL="1524000" indent="-1524000">
              <a:buFontTx/>
              <a:buNone/>
            </a:pPr>
            <a:r>
              <a:rPr lang="en-US" altLang="es-MX" sz="2200" smtClean="0"/>
              <a:t>ignoreof	No se acepta &lt;CTRL&gt;d para terminar una sesión</a:t>
            </a:r>
          </a:p>
          <a:p>
            <a:pPr marL="1524000" indent="-1524000">
              <a:buFontTx/>
              <a:buNone/>
            </a:pPr>
            <a:r>
              <a:rPr lang="en-US" altLang="es-MX" sz="2200" smtClean="0"/>
              <a:t>nobeep	No emite alarma si hay ambigüedad al completar un nombre de archivo</a:t>
            </a:r>
          </a:p>
          <a:p>
            <a:pPr marL="1524000" indent="-1524000">
              <a:buFontTx/>
              <a:buNone/>
            </a:pPr>
            <a:r>
              <a:rPr lang="en-US" altLang="es-MX" sz="2200" smtClean="0"/>
              <a:t>noclobber	No permite que un redirector remplace un archivo existente</a:t>
            </a:r>
          </a:p>
          <a:p>
            <a:pPr marL="1524000" indent="-1524000">
              <a:buFontTx/>
              <a:buNone/>
            </a:pPr>
            <a:r>
              <a:rPr lang="en-US" altLang="es-MX" sz="2200" smtClean="0"/>
              <a:t>noglob	No permite el uso de comodines</a:t>
            </a:r>
          </a:p>
          <a:p>
            <a:pPr marL="1524000" indent="-1524000">
              <a:buFontTx/>
              <a:buNone/>
            </a:pPr>
            <a:r>
              <a:rPr lang="en-US" altLang="es-MX" sz="2200" smtClean="0"/>
              <a:t>nonomatch	No indica error si no se pudo realizar una expansión automática de nombres</a:t>
            </a:r>
          </a:p>
          <a:p>
            <a:pPr marL="1524000" indent="-1524000">
              <a:buFontTx/>
              <a:buNone/>
            </a:pPr>
            <a:r>
              <a:rPr lang="en-US" altLang="es-MX" sz="2200" smtClean="0"/>
              <a:t>notify	Notifica en el momento en que se ha terminado un trabajo en segundo plano (</a:t>
            </a:r>
            <a:r>
              <a:rPr lang="en-US" altLang="es-MX" sz="2200" i="1" smtClean="0"/>
              <a:t>background</a:t>
            </a:r>
            <a:r>
              <a:rPr lang="en-US" altLang="es-MX" sz="2200" smtClean="0"/>
              <a:t>)</a:t>
            </a:r>
          </a:p>
          <a:p>
            <a:pPr marL="1524000" indent="-1524000">
              <a:buFontTx/>
              <a:buNone/>
            </a:pPr>
            <a:r>
              <a:rPr lang="en-US" altLang="es-MX" sz="2200" smtClean="0"/>
              <a:t>verbose	Muestra el comando completo en las sustituciones históricas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smtClean="0"/>
              <a:t>Variables de </a:t>
            </a:r>
            <a:r>
              <a:rPr lang="en-US" i="1" smtClean="0"/>
              <a:t>csh</a:t>
            </a:r>
            <a:r>
              <a:rPr lang="en-US" smtClean="0"/>
              <a:t> predefinidas</a:t>
            </a:r>
          </a:p>
        </p:txBody>
      </p:sp>
      <p:sp>
        <p:nvSpPr>
          <p:cNvPr id="10243" name="AutoShape 3"/>
          <p:cNvSpPr>
            <a:spLocks noGrp="1" noChangeArrowheads="1"/>
          </p:cNvSpPr>
          <p:nvPr>
            <p:ph type="body" idx="1"/>
          </p:nvPr>
        </p:nvSpPr>
        <p:spPr>
          <a:xfrm>
            <a:off x="481013" y="787400"/>
            <a:ext cx="8183562" cy="5861050"/>
          </a:xfrm>
          <a:noFill/>
        </p:spPr>
        <p:txBody>
          <a:bodyPr/>
          <a:lstStyle/>
          <a:p>
            <a:pPr marL="1428750" indent="-1428750">
              <a:buFontTx/>
              <a:buNone/>
            </a:pPr>
            <a:r>
              <a:rPr lang="en-US" altLang="es-MX" sz="2200" smtClean="0"/>
              <a:t>argv	Lista de argumentos para el comando actual</a:t>
            </a:r>
          </a:p>
          <a:p>
            <a:pPr marL="1428750" indent="-1428750">
              <a:buFontTx/>
              <a:buNone/>
            </a:pPr>
            <a:r>
              <a:rPr lang="en-US" altLang="es-MX" sz="2200" smtClean="0"/>
              <a:t>cdpath	Directorios a buscar para hallar un subdirectorio</a:t>
            </a:r>
          </a:p>
          <a:p>
            <a:pPr marL="1428750" indent="-1428750">
              <a:buFontTx/>
              <a:buNone/>
            </a:pPr>
            <a:r>
              <a:rPr lang="en-US" altLang="es-MX" sz="2200" smtClean="0"/>
              <a:t>cwd	Directorio de trabajo</a:t>
            </a:r>
          </a:p>
          <a:p>
            <a:pPr marL="1428750" indent="-1428750">
              <a:buFontTx/>
              <a:buNone/>
            </a:pPr>
            <a:r>
              <a:rPr lang="en-US" altLang="es-MX" sz="2200" smtClean="0"/>
              <a:t>histchars	Caracteres utilizados para las sustituciones de eventos (!,^)</a:t>
            </a:r>
          </a:p>
          <a:p>
            <a:pPr marL="1428750" indent="-1428750">
              <a:buFontTx/>
              <a:buNone/>
            </a:pPr>
            <a:r>
              <a:rPr lang="en-US" altLang="es-MX" sz="2200" smtClean="0"/>
              <a:t>history	Tamaño de la lista de eventos</a:t>
            </a:r>
          </a:p>
          <a:p>
            <a:pPr marL="1428750" indent="-1428750">
              <a:buFontTx/>
              <a:buNone/>
            </a:pPr>
            <a:r>
              <a:rPr lang="en-US" altLang="es-MX" sz="2200" smtClean="0"/>
              <a:t>home	Directorio base. </a:t>
            </a:r>
          </a:p>
          <a:p>
            <a:pPr marL="1428750" indent="-1428750">
              <a:buFontTx/>
              <a:buNone/>
            </a:pPr>
            <a:r>
              <a:rPr lang="en-US" altLang="es-MX" sz="2200" smtClean="0"/>
              <a:t>mail	Directorio donde </a:t>
            </a:r>
            <a:r>
              <a:rPr lang="en-US" altLang="es-MX" sz="2200" i="1" smtClean="0"/>
              <a:t>csh</a:t>
            </a:r>
            <a:r>
              <a:rPr lang="en-US" altLang="es-MX" sz="2200" smtClean="0"/>
              <a:t> debe buscar si hay correo</a:t>
            </a:r>
          </a:p>
          <a:p>
            <a:pPr marL="1428750" indent="-1428750">
              <a:buFontTx/>
              <a:buNone/>
            </a:pPr>
            <a:r>
              <a:rPr lang="en-US" altLang="es-MX" sz="2200" smtClean="0"/>
              <a:t>path	Directorios a buscar para hallar un programa ejecutable</a:t>
            </a:r>
          </a:p>
          <a:p>
            <a:pPr marL="1428750" indent="-1428750">
              <a:buFontTx/>
              <a:buNone/>
            </a:pPr>
            <a:r>
              <a:rPr lang="en-US" altLang="es-MX" sz="2200" smtClean="0"/>
              <a:t>prompt	Cadena a utilizar como invitación para introducir un comando</a:t>
            </a:r>
          </a:p>
          <a:p>
            <a:pPr marL="1428750" indent="-1428750">
              <a:buFontTx/>
              <a:buNone/>
            </a:pPr>
            <a:r>
              <a:rPr lang="en-US" altLang="es-MX" sz="2200" smtClean="0"/>
              <a:t>shell	Trayectoria del </a:t>
            </a:r>
            <a:r>
              <a:rPr lang="en-US" altLang="es-MX" sz="2200" i="1" smtClean="0"/>
              <a:t>shell</a:t>
            </a:r>
            <a:endParaRPr lang="en-US" altLang="es-MX" sz="2200" smtClean="0"/>
          </a:p>
          <a:p>
            <a:pPr marL="1428750" indent="-1428750">
              <a:buFontTx/>
              <a:buNone/>
            </a:pPr>
            <a:r>
              <a:rPr lang="en-US" altLang="es-MX" sz="2200" smtClean="0"/>
              <a:t>term	Tipo de terminal</a:t>
            </a:r>
          </a:p>
          <a:p>
            <a:pPr marL="1428750" indent="-1428750">
              <a:buFontTx/>
              <a:buNone/>
            </a:pPr>
            <a:r>
              <a:rPr lang="en-US" altLang="es-MX" sz="2200" smtClean="0"/>
              <a:t>user	Nombre del usuario</a:t>
            </a:r>
          </a:p>
          <a:p>
            <a:pPr marL="1428750" indent="-1428750">
              <a:buFontTx/>
              <a:buNone/>
            </a:pPr>
            <a:r>
              <a:rPr lang="en-US" altLang="es-MX" sz="2200" smtClean="0"/>
              <a:t>status	El valor de salida del último comando ejecutado </a:t>
            </a:r>
          </a:p>
        </p:txBody>
      </p:sp>
    </p:spTree>
  </p:cSld>
  <p:clrMapOvr>
    <a:masterClrMapping/>
  </p:clrMapOvr>
  <p:transition/>
</p:sld>
</file>

<file path=ppt/theme/theme1.xml><?xml version="1.0" encoding="utf-8"?>
<a:theme xmlns:a="http://schemas.openxmlformats.org/drawingml/2006/main" name="introd">
  <a:themeElements>
    <a:clrScheme name="">
      <a:dk1>
        <a:srgbClr val="FFFFFF"/>
      </a:dk1>
      <a:lt1>
        <a:srgbClr val="FFFFFF"/>
      </a:lt1>
      <a:dk2>
        <a:srgbClr val="F6BF69"/>
      </a:dk2>
      <a:lt2>
        <a:srgbClr val="000000"/>
      </a:lt2>
      <a:accent1>
        <a:srgbClr val="00FFFF"/>
      </a:accent1>
      <a:accent2>
        <a:srgbClr val="FAFD00"/>
      </a:accent2>
      <a:accent3>
        <a:srgbClr val="FFFFFF"/>
      </a:accent3>
      <a:accent4>
        <a:srgbClr val="DADADA"/>
      </a:accent4>
      <a:accent5>
        <a:srgbClr val="AAFFFF"/>
      </a:accent5>
      <a:accent6>
        <a:srgbClr val="E3E500"/>
      </a:accent6>
      <a:hlink>
        <a:srgbClr val="FC0128"/>
      </a:hlink>
      <a:folHlink>
        <a:srgbClr val="3365FB"/>
      </a:folHlink>
    </a:clrScheme>
    <a:fontScheme name="introd">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1" u="none" strike="noStrike" cap="none" normalizeH="0" baseline="0" smtClean="0">
            <a:ln>
              <a:noFill/>
            </a:ln>
            <a:solidFill>
              <a:schemeClr val="bg2"/>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1" u="none" strike="noStrike" cap="none" normalizeH="0" baseline="0" smtClean="0">
            <a:ln>
              <a:noFill/>
            </a:ln>
            <a:solidFill>
              <a:schemeClr val="bg2"/>
            </a:solidFill>
            <a:effectLst/>
            <a:latin typeface="Times New Roman" charset="0"/>
          </a:defRPr>
        </a:defPPr>
      </a:lstStyle>
    </a:lnDef>
  </a:objectDefaults>
  <a:extraClrSchemeLst>
    <a:extraClrScheme>
      <a:clrScheme name="intro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ro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ro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d:\cursos\dipunix\introd.ppt</Template>
  <TotalTime>683</TotalTime>
  <Pages>24</Pages>
  <Words>2004</Words>
  <Application>Microsoft Office PowerPoint</Application>
  <PresentationFormat>Presentación en pantalla (4:3)</PresentationFormat>
  <Paragraphs>349</Paragraphs>
  <Slides>30</Slides>
  <Notes>30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34" baseType="lpstr">
      <vt:lpstr>Arial</vt:lpstr>
      <vt:lpstr>Times New Roman</vt:lpstr>
      <vt:lpstr>introd</vt:lpstr>
      <vt:lpstr>Microsoft ClipArt Gallery</vt:lpstr>
      <vt:lpstr>Introducción</vt:lpstr>
      <vt:lpstr>Tipos de shell</vt:lpstr>
      <vt:lpstr>Tipos de shell</vt:lpstr>
      <vt:lpstr>Entrada y salida estándar</vt:lpstr>
      <vt:lpstr>Cambios de shell</vt:lpstr>
      <vt:lpstr>Ejecución de comandos</vt:lpstr>
      <vt:lpstr>Variables de shell</vt:lpstr>
      <vt:lpstr>Variables de csh predefinidas</vt:lpstr>
      <vt:lpstr>Variables de csh predefinidas</vt:lpstr>
      <vt:lpstr>Variables shell</vt:lpstr>
      <vt:lpstr>Variables de shell</vt:lpstr>
      <vt:lpstr>Variables de entorno predefinidas</vt:lpstr>
      <vt:lpstr>Variables de entorno</vt:lpstr>
      <vt:lpstr>Variables de entorno</vt:lpstr>
      <vt:lpstr>Prompt de comandos</vt:lpstr>
      <vt:lpstr>Trayectoria de búsqueda</vt:lpstr>
      <vt:lpstr>Alias</vt:lpstr>
      <vt:lpstr>Repetición de comandos con history</vt:lpstr>
      <vt:lpstr>Sustitución de comandos con history</vt:lpstr>
      <vt:lpstr>Sintaxis de entrada</vt:lpstr>
      <vt:lpstr>Herencia de variables</vt:lpstr>
      <vt:lpstr>Características del csh</vt:lpstr>
      <vt:lpstr>Metacaracteres</vt:lpstr>
      <vt:lpstr>Entrecomillado</vt:lpstr>
      <vt:lpstr>Archivos de inicialización</vt:lpstr>
      <vt:lpstr>Entrada y salida estándar</vt:lpstr>
      <vt:lpstr>Redirectores e interconexiones en UNIX</vt:lpstr>
      <vt:lpstr>Redirectores e interconexiones en csh</vt:lpstr>
      <vt:lpstr>Comando tee</vt:lpstr>
      <vt:lpstr>Algunos ejemplos</vt:lpstr>
    </vt:vector>
  </TitlesOfParts>
  <Manager>DAI.DAC</Manager>
  <Company>ITAM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shell como interprete de comandos</dc:title>
  <dc:subject>Sistema Operativo UNIX</dc:subject>
  <dc:creator>jrrs</dc:creator>
  <cp:lastModifiedBy>JOSE RAMON RIOS SANCHEZ</cp:lastModifiedBy>
  <cp:revision>64</cp:revision>
  <cp:lastPrinted>1997-10-24T01:43:43Z</cp:lastPrinted>
  <dcterms:created xsi:type="dcterms:W3CDTF">1995-09-27T20:52:32Z</dcterms:created>
  <dcterms:modified xsi:type="dcterms:W3CDTF">2019-02-22T15:58:47Z</dcterms:modified>
</cp:coreProperties>
</file>