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2"/>
    <p:restoredTop sz="94667"/>
  </p:normalViewPr>
  <p:slideViewPr>
    <p:cSldViewPr snapToGrid="0" snapToObjects="1">
      <p:cViewPr>
        <p:scale>
          <a:sx n="45" d="100"/>
          <a:sy n="45" d="100"/>
        </p:scale>
        <p:origin x="928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0845-1FC1-8C45-B0EB-6F958B2130DD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FBE8-A91A-AA48-85F9-8EA8649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0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0845-1FC1-8C45-B0EB-6F958B2130DD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FBE8-A91A-AA48-85F9-8EA8649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1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0845-1FC1-8C45-B0EB-6F958B2130DD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FBE8-A91A-AA48-85F9-8EA8649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0845-1FC1-8C45-B0EB-6F958B2130DD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FBE8-A91A-AA48-85F9-8EA8649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1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0845-1FC1-8C45-B0EB-6F958B2130DD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FBE8-A91A-AA48-85F9-8EA8649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0845-1FC1-8C45-B0EB-6F958B2130DD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FBE8-A91A-AA48-85F9-8EA8649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0845-1FC1-8C45-B0EB-6F958B2130DD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FBE8-A91A-AA48-85F9-8EA8649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0845-1FC1-8C45-B0EB-6F958B2130DD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FBE8-A91A-AA48-85F9-8EA8649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7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0845-1FC1-8C45-B0EB-6F958B2130DD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FBE8-A91A-AA48-85F9-8EA8649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5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0845-1FC1-8C45-B0EB-6F958B2130DD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FBE8-A91A-AA48-85F9-8EA8649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9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0845-1FC1-8C45-B0EB-6F958B2130DD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FBE8-A91A-AA48-85F9-8EA8649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F0845-1FC1-8C45-B0EB-6F958B2130DD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1FBE8-A91A-AA48-85F9-8EA8649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37656" y="1801907"/>
            <a:ext cx="12131752" cy="2931712"/>
            <a:chOff x="-37656" y="1801907"/>
            <a:chExt cx="12131752" cy="293171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8412" y="1801907"/>
              <a:ext cx="5975684" cy="293171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656" y="1801907"/>
              <a:ext cx="5940915" cy="2931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161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42" y="811674"/>
            <a:ext cx="5642206" cy="34887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07571"/>
            <a:ext cx="5648842" cy="34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8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7882" y="2393575"/>
            <a:ext cx="8737227" cy="1000127"/>
            <a:chOff x="537882" y="2393575"/>
            <a:chExt cx="8737227" cy="1000127"/>
          </a:xfrm>
        </p:grpSpPr>
        <p:pic>
          <p:nvPicPr>
            <p:cNvPr id="3074" name="Picture 2" descr="https://lh6.googleusercontent.com/m5AFrN6Q6M5mVrTi8PWwtm4pJJ7qtEw6kDnQnq_djEb21eN-32gJkDPlOkOy_qpufeL_ejdjYPtHCKj4RcEQNqB1rGZbkex_8nIR5ZY1JWOf-YQSkRLzrEweoErIUybeBTl0s6d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376" y="2393577"/>
              <a:ext cx="3600450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37882" y="2393576"/>
              <a:ext cx="2595283" cy="10001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79826" y="2393575"/>
              <a:ext cx="2595283" cy="10001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89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Barber</dc:creator>
  <cp:lastModifiedBy>Rebecca Barber</cp:lastModifiedBy>
  <cp:revision>5</cp:revision>
  <dcterms:created xsi:type="dcterms:W3CDTF">2019-05-13T23:44:01Z</dcterms:created>
  <dcterms:modified xsi:type="dcterms:W3CDTF">2019-05-14T00:45:53Z</dcterms:modified>
</cp:coreProperties>
</file>