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B8D7-359B-4358-816D-BAF647E3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425E8-12EE-48AE-B301-9B149623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C217-7F24-4083-95B3-D3EA2A4B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E733-7FE6-468D-975D-072D5F3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8161-19B9-4393-A7D7-E400CAF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AAE-01A2-468E-86FC-35B3FFE3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B655-00A6-4D25-B717-1BDD1BC7E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AE43-5F9E-47CA-B26A-D8BC2BE5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7E35-BC34-4949-8862-95C0416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A1ED-3B54-4CB6-89D0-77914A0B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1BF4E-0320-41F0-96F0-C5C2552C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FA398-1E6C-4B75-BCA3-DCBA285B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210F-5410-4405-8EC3-7484BEA6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7DF1-D704-484B-88A2-E169E5EE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566B-71D6-4C8B-8522-BEE77F51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0EDF-AAA5-4B94-B54A-B8EB20C7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FC71-40BF-4027-BFA4-DF23ED20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12B7-8DC6-4902-B9C8-6879B29E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371E-B03A-4C2B-B890-9CB0B56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96A1-F886-481A-93BC-4AE59A62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B689-E967-4658-A38A-AEDE26E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0749-A7C5-4677-B2D3-67209B78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6EFB-2B67-4881-AAE5-E80D60F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4706-CDE9-4B59-B43D-F748CD21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C5FD-A20C-462B-A93D-9F591542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DB77-99A8-4545-854C-53CD655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2AB9-63F0-4893-8BAD-4D1C7F50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2BEC-4E6B-4CA2-B494-DB00DCF37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454C-47F4-48D3-A350-3B391DB6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C43-3FBC-4DB7-AA9A-56189608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04DC-E575-4D7E-8808-2354352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F218-411F-4A3E-90BF-3FDA304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212E-FFDC-4D0B-AD50-1110D2DE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217B0-DF7D-4585-B07E-E7E06AAA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8455-F3B7-4A15-90F5-B7E6EEC7A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F94FC-A807-47AE-8E32-F39D6E026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CE46-770A-48E2-BDC2-A960CFFF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B83B6-44CC-4DD8-96E4-3F52233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199C-0C5E-46DE-95C1-28D749C5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064-4581-4572-BD93-8BCFF622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46FD6-BF8E-4629-BF45-DFA2EBB4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C5A-A517-421E-B0D6-8E3442C4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D509-E54F-414F-8A8B-A808A73D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BFF68-113C-4C8B-8B14-697BAFB1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76E3-D8A1-4FB3-82E1-A28ACFB2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A373-FA30-4E2C-B3B4-9F87A6C4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D502-544A-4A26-A727-CE901265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7B85-3E9B-49FC-AC84-BF048D4C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2396A-1E7D-44C8-A316-ADFC7296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54D62-9C29-4A33-83BA-9F69B194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5E58-A85B-4E2D-AB8D-71F7CDAB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17F9-B0DA-4965-8487-BBFDA2B4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9BA7-F8D9-4BAF-9EA1-94C251E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44254-06C8-45D2-BF5B-20D8F3AE2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34254-26C3-47CA-8A96-427E58BF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3349-6B66-4DDB-AD1F-7E2CF031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8AB3-C6FC-43AF-87F6-198CA395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2090-B632-4FE6-84AA-750DAE7D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AA88-27FA-464B-8E43-F7765984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350E-4CED-4B13-9A1A-F0AB4CD4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486D-30F3-4FAF-944B-EAD372C80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216C-0E27-47AE-8A46-663B0D89462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58DE-0E90-411D-8CF8-C5870330E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EE06-195C-440D-BC5C-FD8766600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FC74-E603-4CE5-A327-8770F52BF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Eras Bold ITC" panose="020B0907030504020204" pitchFamily="34" charset="0"/>
              </a:rPr>
              <a:t>Jarvis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829BE-944A-42C6-8419-1EC18A86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17805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Created by:</a:t>
            </a:r>
          </a:p>
          <a:p>
            <a:r>
              <a:rPr lang="en-US" dirty="0">
                <a:solidFill>
                  <a:schemeClr val="bg1"/>
                </a:solidFill>
              </a:rPr>
              <a:t>Kourtney Reynolds</a:t>
            </a:r>
          </a:p>
          <a:p>
            <a:r>
              <a:rPr lang="en-US" dirty="0">
                <a:solidFill>
                  <a:schemeClr val="bg1"/>
                </a:solidFill>
              </a:rPr>
              <a:t>Patrick Miles</a:t>
            </a:r>
          </a:p>
          <a:p>
            <a:r>
              <a:rPr lang="en-US" dirty="0">
                <a:solidFill>
                  <a:schemeClr val="bg1"/>
                </a:solidFill>
              </a:rPr>
              <a:t>Anibal Campos</a:t>
            </a:r>
          </a:p>
          <a:p>
            <a:r>
              <a:rPr lang="en-US" dirty="0">
                <a:solidFill>
                  <a:schemeClr val="bg1"/>
                </a:solidFill>
              </a:rPr>
              <a:t>Becky McClain</a:t>
            </a:r>
          </a:p>
        </p:txBody>
      </p:sp>
    </p:spTree>
    <p:extLst>
      <p:ext uri="{BB962C8B-B14F-4D97-AF65-F5344CB8AC3E}">
        <p14:creationId xmlns:p14="http://schemas.microsoft.com/office/powerpoint/2010/main" val="35215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5D3-2253-4DEF-B415-45920B1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6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ras Bold ITC" panose="020B0907030504020204" pitchFamily="34" charset="0"/>
              </a:rPr>
              <a:t>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A686-A6E0-47A6-AF78-12FDB685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4"/>
            <a:ext cx="9951720" cy="37293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you ever been overwhelmed by the cost of a hospital procedure?  </a:t>
            </a:r>
          </a:p>
          <a:p>
            <a:r>
              <a:rPr lang="en-US" dirty="0">
                <a:solidFill>
                  <a:schemeClr val="bg1"/>
                </a:solidFill>
              </a:rPr>
              <a:t>Health care costs can vary widely between providers with little transparency. </a:t>
            </a:r>
          </a:p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Jarvis</a:t>
            </a:r>
            <a:r>
              <a:rPr lang="en-US" dirty="0">
                <a:solidFill>
                  <a:schemeClr val="bg1"/>
                </a:solidFill>
              </a:rPr>
              <a:t> helps to take some of the guesswork out of the cost of major procedures.</a:t>
            </a:r>
          </a:p>
        </p:txBody>
      </p:sp>
    </p:spTree>
    <p:extLst>
      <p:ext uri="{BB962C8B-B14F-4D97-AF65-F5344CB8AC3E}">
        <p14:creationId xmlns:p14="http://schemas.microsoft.com/office/powerpoint/2010/main" val="3750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8853-7A4A-4F6E-873D-E38CD2B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BEA5-E2BB-418E-9220-A68056CE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8455"/>
            <a:ext cx="552787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user logs in and provides us with their address.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 a database from healthdata.gov that outlines costs of procedures in hospitals across the country.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present the results to members in an easy to understand format.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user can save the results of their search to reference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0B92F-0028-4F08-B8B8-191118929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15" y="3705477"/>
            <a:ext cx="5527875" cy="2926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C1578-3730-4698-A4FA-98BC9D9DA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09" y="331770"/>
            <a:ext cx="4362691" cy="32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A78-0B81-4BCF-99E0-5761E904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5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F19D-5A60-4FE5-989E-32A09F12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all had our hands in everything, but we focused on…</a:t>
            </a:r>
          </a:p>
          <a:p>
            <a:r>
              <a:rPr lang="en-US" dirty="0">
                <a:solidFill>
                  <a:schemeClr val="bg1"/>
                </a:solidFill>
              </a:rPr>
              <a:t>Kourtney-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HTML</a:t>
            </a:r>
          </a:p>
          <a:p>
            <a:r>
              <a:rPr lang="en-US" dirty="0">
                <a:solidFill>
                  <a:schemeClr val="bg1"/>
                </a:solidFill>
              </a:rPr>
              <a:t>Patrick- HTML,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Anibal- Authentication,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Becky-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HTML</a:t>
            </a:r>
          </a:p>
        </p:txBody>
      </p:sp>
    </p:spTree>
    <p:extLst>
      <p:ext uri="{BB962C8B-B14F-4D97-AF65-F5344CB8AC3E}">
        <p14:creationId xmlns:p14="http://schemas.microsoft.com/office/powerpoint/2010/main" val="319013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FD0-2179-4AAB-BB96-80DB149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AFED-EB9B-4B35-8BD7-5DC5EA7F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Handlebars</a:t>
            </a:r>
          </a:p>
          <a:p>
            <a:r>
              <a:rPr lang="en-US" dirty="0">
                <a:solidFill>
                  <a:schemeClr val="bg1"/>
                </a:solidFill>
              </a:rPr>
              <a:t>Getting data in the database correctly</a:t>
            </a:r>
          </a:p>
          <a:p>
            <a:r>
              <a:rPr lang="en-US" dirty="0">
                <a:solidFill>
                  <a:schemeClr val="bg1"/>
                </a:solidFill>
              </a:rPr>
              <a:t>Time constraints</a:t>
            </a:r>
          </a:p>
          <a:p>
            <a:r>
              <a:rPr lang="en-US" dirty="0">
                <a:solidFill>
                  <a:schemeClr val="bg1"/>
                </a:solidFill>
              </a:rPr>
              <a:t>Payload too large error</a:t>
            </a:r>
          </a:p>
        </p:txBody>
      </p:sp>
    </p:spTree>
    <p:extLst>
      <p:ext uri="{BB962C8B-B14F-4D97-AF65-F5344CB8AC3E}">
        <p14:creationId xmlns:p14="http://schemas.microsoft.com/office/powerpoint/2010/main" val="38324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2B2B-E677-4CA0-BFC6-1EC86AEF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3012-02B1-4725-91E6-083344E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add other procedures to the options menu</a:t>
            </a:r>
          </a:p>
          <a:p>
            <a:r>
              <a:rPr lang="en-US" dirty="0">
                <a:solidFill>
                  <a:schemeClr val="bg1"/>
                </a:solidFill>
              </a:rPr>
              <a:t>Add more features in the results:  maps, hotels, flights, ratings, etc.</a:t>
            </a:r>
          </a:p>
          <a:p>
            <a:r>
              <a:rPr lang="en-US" dirty="0">
                <a:solidFill>
                  <a:schemeClr val="bg1"/>
                </a:solidFill>
              </a:rPr>
              <a:t>Show the user their </a:t>
            </a:r>
            <a:r>
              <a:rPr lang="en-US">
                <a:solidFill>
                  <a:schemeClr val="bg1"/>
                </a:solidFill>
              </a:rPr>
              <a:t>saved hospitals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Allow users to enter the actual price they paid for the procedure</a:t>
            </a:r>
          </a:p>
          <a:p>
            <a:r>
              <a:rPr lang="en-US" dirty="0">
                <a:solidFill>
                  <a:schemeClr val="bg1"/>
                </a:solidFill>
              </a:rPr>
              <a:t>Insurance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732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206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Bold ITC</vt:lpstr>
      <vt:lpstr>Office Theme</vt:lpstr>
      <vt:lpstr>Jarvis</vt:lpstr>
      <vt:lpstr>Our Motivation</vt:lpstr>
      <vt:lpstr>Results</vt:lpstr>
      <vt:lpstr>Team Efforts</vt:lpstr>
      <vt:lpstr>Challenges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</dc:title>
  <dc:creator>Becky McClain</dc:creator>
  <cp:lastModifiedBy>Becky McClain</cp:lastModifiedBy>
  <cp:revision>12</cp:revision>
  <dcterms:created xsi:type="dcterms:W3CDTF">2018-05-21T18:19:59Z</dcterms:created>
  <dcterms:modified xsi:type="dcterms:W3CDTF">2018-05-22T16:19:42Z</dcterms:modified>
</cp:coreProperties>
</file>