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6" autoAdjust="0"/>
  </p:normalViewPr>
  <p:slideViewPr>
    <p:cSldViewPr>
      <p:cViewPr varScale="1">
        <p:scale>
          <a:sx n="73" d="100"/>
          <a:sy n="73" d="100"/>
        </p:scale>
        <p:origin x="-18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70BC0-2236-4B01-B0E5-AD0EDE9D950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9EF0D-31E4-47BB-B139-5829E95D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Thingiverse.com</a:t>
            </a:r>
            <a:r>
              <a:rPr lang="en-US" baseline="0" dirty="0" smtClean="0"/>
              <a:t> (</a:t>
            </a:r>
            <a:r>
              <a:rPr lang="en-US" dirty="0" smtClean="0"/>
              <a:t>largest website dedicated to 3D printing) </a:t>
            </a:r>
            <a:endParaRPr lang="en-US" baseline="0" dirty="0" smtClean="0"/>
          </a:p>
          <a:p>
            <a:r>
              <a:rPr lang="en-US" baseline="0" dirty="0" smtClean="0"/>
              <a:t>	-&gt; recently </a:t>
            </a:r>
            <a:r>
              <a:rPr lang="en-US" b="1" baseline="0" dirty="0" smtClean="0"/>
              <a:t>purchased by a company claiming to own many patents </a:t>
            </a:r>
            <a:r>
              <a:rPr lang="en-US" baseline="0" dirty="0" smtClean="0"/>
              <a:t>to the technologies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have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enabled open source 3D printing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-&gt; could be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killing stroke for the 3D printing culture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>As a result</a:t>
            </a:r>
            <a:r>
              <a:rPr lang="en-US" baseline="0" dirty="0" smtClean="0"/>
              <a:t>, m</a:t>
            </a:r>
            <a:r>
              <a:rPr lang="en-US" dirty="0" smtClean="0"/>
              <a:t>any</a:t>
            </a:r>
            <a:r>
              <a:rPr lang="en-US" baseline="0" dirty="0" smtClean="0"/>
              <a:t> </a:t>
            </a:r>
            <a:r>
              <a:rPr lang="en-US" b="1" baseline="0" dirty="0" smtClean="0"/>
              <a:t>designers</a:t>
            </a:r>
            <a:r>
              <a:rPr lang="en-US" baseline="0" dirty="0" smtClean="0"/>
              <a:t> are looking to </a:t>
            </a:r>
            <a:r>
              <a:rPr lang="en-US" b="1" baseline="0" dirty="0" smtClean="0"/>
              <a:t>move away from </a:t>
            </a:r>
            <a:r>
              <a:rPr lang="en-US" b="1" baseline="0" dirty="0" err="1" smtClean="0"/>
              <a:t>Thingiverse</a:t>
            </a:r>
            <a:r>
              <a:rPr lang="en-US" baseline="0" dirty="0" smtClean="0"/>
              <a:t>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Ctrl-P.net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trying to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this new void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than any of the competitors by providing an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all-encompassing 3D printing site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EF0D-31E4-47BB-B139-5829E95D0A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Architecture - Austin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EF0D-31E4-47BB-B139-5829E95D0A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Profiles – Austin</a:t>
            </a:r>
          </a:p>
          <a:p>
            <a:endParaRPr lang="en-US" dirty="0" smtClean="0"/>
          </a:p>
          <a:p>
            <a:r>
              <a:rPr lang="en-US" dirty="0" smtClean="0"/>
              <a:t>Tutorials – Megan</a:t>
            </a:r>
          </a:p>
          <a:p>
            <a:endParaRPr lang="en-US" dirty="0" smtClean="0"/>
          </a:p>
          <a:p>
            <a:r>
              <a:rPr lang="en-US" smtClean="0"/>
              <a:t>Design Catalog - Becky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EF0D-31E4-47BB-B139-5829E95D0A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646-6563-46F1-AB79-7333022215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056-1A94-4633-91E9-1A35A1B526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646-6563-46F1-AB79-7333022215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056-1A94-4633-91E9-1A35A1B52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646-6563-46F1-AB79-7333022215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056-1A94-4633-91E9-1A35A1B52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646-6563-46F1-AB79-7333022215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056-1A94-4633-91E9-1A35A1B52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646-6563-46F1-AB79-7333022215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056-1A94-4633-91E9-1A35A1B526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646-6563-46F1-AB79-7333022215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056-1A94-4633-91E9-1A35A1B52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646-6563-46F1-AB79-7333022215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056-1A94-4633-91E9-1A35A1B52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646-6563-46F1-AB79-7333022215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9EE056-1A94-4633-91E9-1A35A1B526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646-6563-46F1-AB79-7333022215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056-1A94-4633-91E9-1A35A1B52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646-6563-46F1-AB79-7333022215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A9EE056-1A94-4633-91E9-1A35A1B52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390B646-6563-46F1-AB79-7333022215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056-1A94-4633-91E9-1A35A1B52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390B646-6563-46F1-AB79-7333022215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A9EE056-1A94-4633-91E9-1A35A1B5267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Ctrl-P: 3D Printer Depository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4" y="5052545"/>
            <a:ext cx="6527206" cy="891055"/>
          </a:xfrm>
        </p:spPr>
        <p:txBody>
          <a:bodyPr/>
          <a:lstStyle/>
          <a:p>
            <a:r>
              <a:rPr lang="en-US" dirty="0" smtClean="0"/>
              <a:t>By Austin Johnson, Becky Price, Megan </a:t>
            </a:r>
            <a:r>
              <a:rPr lang="en-US" dirty="0" err="1" smtClean="0"/>
              <a:t>Petrillose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0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our project?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Why is there a need for it?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How is ours different?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3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into making it?</a:t>
            </a:r>
            <a:endParaRPr lang="en-US" dirty="0"/>
          </a:p>
        </p:txBody>
      </p:sp>
      <p:pic>
        <p:nvPicPr>
          <p:cNvPr id="4" name="Content Placeholder 3" descr="System Diagram.jp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1821"/>
            <a:ext cx="7467600" cy="398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01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Profiles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External</a:t>
            </a:r>
          </a:p>
          <a:p>
            <a:endParaRPr lang="en-US" dirty="0"/>
          </a:p>
          <a:p>
            <a:r>
              <a:rPr lang="en-US" smtClean="0"/>
              <a:t>Design Catalog</a:t>
            </a:r>
            <a:endParaRPr lang="en-US" dirty="0" smtClean="0"/>
          </a:p>
          <a:p>
            <a:pPr lvl="1"/>
            <a:r>
              <a:rPr lang="en-US" dirty="0" smtClean="0"/>
              <a:t>Individual designs</a:t>
            </a:r>
          </a:p>
          <a:p>
            <a:pPr lvl="1"/>
            <a:r>
              <a:rPr lang="en-US" dirty="0" smtClean="0"/>
              <a:t>Service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7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696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Questions???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5201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143</TotalTime>
  <Words>80</Words>
  <Application>Microsoft Office PowerPoint</Application>
  <PresentationFormat>On-screen Show (4:3)</PresentationFormat>
  <Paragraphs>34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Ctrl-P: 3D Printer Depository</vt:lpstr>
      <vt:lpstr>Introduction</vt:lpstr>
      <vt:lpstr>What went into making it?</vt:lpstr>
      <vt:lpstr>Features</vt:lpstr>
      <vt:lpstr>Questions???</vt:lpstr>
    </vt:vector>
  </TitlesOfParts>
  <Company>Wentworth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Ctrl-P: 3D Printer Depository</dc:title>
  <dc:creator>Temp</dc:creator>
  <cp:lastModifiedBy>Temp</cp:lastModifiedBy>
  <cp:revision>7</cp:revision>
  <dcterms:created xsi:type="dcterms:W3CDTF">2014-03-17T02:14:48Z</dcterms:created>
  <dcterms:modified xsi:type="dcterms:W3CDTF">2014-03-17T04:38:24Z</dcterms:modified>
</cp:coreProperties>
</file>