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5150" y="2813050"/>
            <a:ext cx="6794500" cy="412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eventdata.root"/>
          <p:cNvSpPr txBox="1"/>
          <p:nvPr/>
        </p:nvSpPr>
        <p:spPr>
          <a:xfrm>
            <a:off x="5386527" y="887070"/>
            <a:ext cx="22317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eventdata.root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7850" y="2832100"/>
            <a:ext cx="6769100" cy="4089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ree.root"/>
          <p:cNvSpPr txBox="1"/>
          <p:nvPr/>
        </p:nvSpPr>
        <p:spPr>
          <a:xfrm>
            <a:off x="5821324" y="887070"/>
            <a:ext cx="1362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tree.root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8800" y="2832100"/>
            <a:ext cx="6807200" cy="4089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ree.root"/>
          <p:cNvSpPr txBox="1"/>
          <p:nvPr/>
        </p:nvSpPr>
        <p:spPr>
          <a:xfrm>
            <a:off x="5821324" y="887070"/>
            <a:ext cx="1362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tree.root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5150" y="2832100"/>
            <a:ext cx="6794500" cy="4089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ree.root"/>
          <p:cNvSpPr txBox="1"/>
          <p:nvPr/>
        </p:nvSpPr>
        <p:spPr>
          <a:xfrm>
            <a:off x="5821324" y="887070"/>
            <a:ext cx="1362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tree.root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4200" y="2844800"/>
            <a:ext cx="6756400" cy="406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eventdata.root"/>
          <p:cNvSpPr txBox="1"/>
          <p:nvPr/>
        </p:nvSpPr>
        <p:spPr>
          <a:xfrm>
            <a:off x="5386527" y="887070"/>
            <a:ext cx="22317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eventdata.root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4200" y="2838450"/>
            <a:ext cx="6756400" cy="4076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eventdata.root"/>
          <p:cNvSpPr txBox="1"/>
          <p:nvPr/>
        </p:nvSpPr>
        <p:spPr>
          <a:xfrm>
            <a:off x="5386527" y="887070"/>
            <a:ext cx="22317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eventdata.root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6100" y="2819400"/>
            <a:ext cx="6832600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eventdata.root"/>
          <p:cNvSpPr txBox="1"/>
          <p:nvPr/>
        </p:nvSpPr>
        <p:spPr>
          <a:xfrm>
            <a:off x="5386527" y="887070"/>
            <a:ext cx="22317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eventdata.root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5150" y="2819400"/>
            <a:ext cx="6794500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eventdata.root"/>
          <p:cNvSpPr txBox="1"/>
          <p:nvPr/>
        </p:nvSpPr>
        <p:spPr>
          <a:xfrm>
            <a:off x="5386527" y="887070"/>
            <a:ext cx="22317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eventdata.root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8800" y="2819400"/>
            <a:ext cx="6807200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eventdata.root"/>
          <p:cNvSpPr txBox="1"/>
          <p:nvPr/>
        </p:nvSpPr>
        <p:spPr>
          <a:xfrm>
            <a:off x="5386527" y="887070"/>
            <a:ext cx="22317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eventdata.root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5150" y="2819400"/>
            <a:ext cx="6794500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eventdata.root"/>
          <p:cNvSpPr txBox="1"/>
          <p:nvPr/>
        </p:nvSpPr>
        <p:spPr>
          <a:xfrm>
            <a:off x="5386527" y="887070"/>
            <a:ext cx="22317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eventdata.root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8800" y="2832100"/>
            <a:ext cx="6807200" cy="40894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eventdata.root"/>
          <p:cNvSpPr txBox="1"/>
          <p:nvPr/>
        </p:nvSpPr>
        <p:spPr>
          <a:xfrm>
            <a:off x="5386527" y="887070"/>
            <a:ext cx="22317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eventdata.root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7850" y="2825750"/>
            <a:ext cx="6769100" cy="41021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ree.root"/>
          <p:cNvSpPr txBox="1"/>
          <p:nvPr/>
        </p:nvSpPr>
        <p:spPr>
          <a:xfrm>
            <a:off x="5821324" y="887070"/>
            <a:ext cx="1362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tree.root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