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80" r:id="rId7"/>
    <p:sldId id="281" r:id="rId8"/>
    <p:sldId id="272" r:id="rId9"/>
    <p:sldId id="282" r:id="rId10"/>
    <p:sldId id="283" r:id="rId11"/>
    <p:sldId id="260" r:id="rId12"/>
    <p:sldId id="271" r:id="rId13"/>
    <p:sldId id="276" r:id="rId14"/>
    <p:sldId id="277" r:id="rId15"/>
    <p:sldId id="28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2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2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5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6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quence_diagram?msclkid=93122d68cfd911ec8b8fa80647d7b3a1" TargetMode="External"/><Relationship Id="rId2" Type="http://schemas.openxmlformats.org/officeDocument/2006/relationships/hyperlink" Target="https://en.wikipedia.org/wiki/Class_diagra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Use_case_diagra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277791"/>
            <a:ext cx="10470784" cy="579891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Software Project 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Rebecca Yorty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Arizona Global Campus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CST499: Capstone for Computer Software Technology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Amjad Alkilami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9</a:t>
            </a:r>
            <a:r>
              <a:rPr 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E6DDFA-67EC-45E3-A60C-D462E9E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191089"/>
            <a:ext cx="9879631" cy="52693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 of MySQL Workbench showing query to create table in database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003FB6-8DA5-44D1-AD09-82A4DB1DFA23}"/>
              </a:ext>
            </a:extLst>
          </p:cNvPr>
          <p:cNvSpPr txBox="1">
            <a:spLocks/>
          </p:cNvSpPr>
          <p:nvPr/>
        </p:nvSpPr>
        <p:spPr>
          <a:xfrm>
            <a:off x="852792" y="5925974"/>
            <a:ext cx="9879631" cy="526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how I created my user table in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D7615-BE81-4CB7-B0FA-31090212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1256976"/>
            <a:ext cx="594360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E6DDFA-67EC-45E3-A60C-D462E9E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7" y="191088"/>
            <a:ext cx="9723988" cy="101196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 after running the query to add data to the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tbl_courses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57B4F-62C7-4921-8EB6-25CCBF53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3" y="1360930"/>
            <a:ext cx="11188674" cy="48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63350-0DF5-42C8-AD94-5D20F8EF3CED}"/>
              </a:ext>
            </a:extLst>
          </p:cNvPr>
          <p:cNvSpPr txBox="1"/>
          <p:nvPr/>
        </p:nvSpPr>
        <p:spPr>
          <a:xfrm>
            <a:off x="1048871" y="573741"/>
            <a:ext cx="921571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diagram. (2022, April 16).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Wikipedia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Class diagram - Wikipedia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diagram. (2022, March 22). In Wikipedia.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Sequence diagram - Wikipedia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diagram. (2021, October 30).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Wikipedia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Use case diagram – Wikipedia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6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 You!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Becky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E6DDFA-67EC-45E3-A60C-D462E9E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31" y="570651"/>
            <a:ext cx="11711353" cy="6044158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Evening Dr. Alkilani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do not have a microphone on my PC so I typed up what I would have recorded.</a:t>
            </a:r>
            <a:b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attempted to use the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ScreenCast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-O-Matic again, but it was difficult to start and stop if I made a mistake when pasting in my text.  I spent over an hour trying to copy and paste my text into the screens and then when reviewing, discovered I made a mistake and had to start over.  So I resorted to everything in Power Point, again.</a:t>
            </a:r>
            <a:b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78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DAD1-F6A5-4516-B048-6E79D155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185196"/>
            <a:ext cx="11702005" cy="606320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let’s review the SRS document.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SRS document is specific to the online class registration website where students can set up an account, log in, pull up a list of classes that they are registered for, check availability of required classes and to disenroll from a class. In the SRS document, I updated the intended audience section and the project scope. And prior to this week’s assignment, I entered the system’s features.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5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7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5DBC-8A25-4179-B29D-B36B03AF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6" y="104172"/>
            <a:ext cx="11921924" cy="614422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Class Registration system features: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#1: The application should allow the user to create an account and enter profile information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#2: The application should allow the user to login to the created account using the user name and password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#3: When the semester is selected, the application should display a list of available courses to the user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#4: </a:t>
            </a:r>
            <a:r>
              <a:rPr lang="en-US" sz="23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course is selected, the application should display a message if seats are available</a:t>
            </a:r>
            <a:endParaRPr lang="en-US" sz="23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#5: </a:t>
            </a:r>
            <a:r>
              <a:rPr lang="en-US" sz="23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course is selected, the application should allow the user to disenroll</a:t>
            </a:r>
            <a:endParaRPr lang="en-US" sz="23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6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E6DDFA-67EC-45E3-A60C-D462E9E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042036"/>
            <a:ext cx="11711353" cy="5076651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Diagram:</a:t>
            </a:r>
            <a:b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object interactions arranged in time sequence”,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(Wikipedia, 2022, para.1).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3CC5A-8013-48A0-B721-BA70683BCEEE}"/>
              </a:ext>
            </a:extLst>
          </p:cNvPr>
          <p:cNvSpPr txBox="1"/>
          <p:nvPr/>
        </p:nvSpPr>
        <p:spPr>
          <a:xfrm>
            <a:off x="3795762" y="334150"/>
            <a:ext cx="346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45870-1111-4464-BD61-B675560D8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17" y="2520886"/>
            <a:ext cx="7366711" cy="40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27D21E-6DBD-4F16-8F4E-841E0A55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23" y="407440"/>
            <a:ext cx="4904154" cy="5721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A3A767-B9C7-4C52-97A7-8069B55B0451}"/>
              </a:ext>
            </a:extLst>
          </p:cNvPr>
          <p:cNvSpPr txBox="1"/>
          <p:nvPr/>
        </p:nvSpPr>
        <p:spPr>
          <a:xfrm>
            <a:off x="544010" y="278423"/>
            <a:ext cx="344741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 type of static structure diagram that describes the structure of a system by showing the system's classes, their attributes, operations (or methods), and the relationships among objects”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(Wikipedia, 2022, para.1).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69CE13-9D19-48AC-9858-8058383E4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98" y="2436435"/>
            <a:ext cx="6836094" cy="39210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51C8A-CC98-48B9-90D2-5BFEBD5E4B72}"/>
              </a:ext>
            </a:extLst>
          </p:cNvPr>
          <p:cNvSpPr txBox="1"/>
          <p:nvPr/>
        </p:nvSpPr>
        <p:spPr>
          <a:xfrm>
            <a:off x="544009" y="278423"/>
            <a:ext cx="5803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Diagram: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 graphical depiction of a user's possible interactions with a system” (Wikipedia, 2021, para.1).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9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E6DDFA-67EC-45E3-A60C-D462E9E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31" y="352217"/>
            <a:ext cx="8551947" cy="101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HTML pages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652B0C-6AB4-471C-ADCB-C68A8D2213B9}"/>
              </a:ext>
            </a:extLst>
          </p:cNvPr>
          <p:cNvSpPr txBox="1">
            <a:spLocks/>
          </p:cNvSpPr>
          <p:nvPr/>
        </p:nvSpPr>
        <p:spPr>
          <a:xfrm>
            <a:off x="269631" y="4911968"/>
            <a:ext cx="11711353" cy="1453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F0535-BE99-4336-B6DF-C80C18C4551C}"/>
              </a:ext>
            </a:extLst>
          </p:cNvPr>
          <p:cNvSpPr txBox="1"/>
          <p:nvPr/>
        </p:nvSpPr>
        <p:spPr>
          <a:xfrm>
            <a:off x="269631" y="1364182"/>
            <a:ext cx="10324618" cy="42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design for the online portal was to keep it simple due to my limited skills in HTML and PHP.  I am pretty fluent in SQL but that does not help with writing HTML and PHP and linking to SQL databases.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utilized files that I had from the CST310 class and modified the code to fit this project.</a:t>
            </a: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E6DDFA-67EC-45E3-A60C-D462E9E1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438231"/>
            <a:ext cx="11711353" cy="5411025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Files: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index_499.php is the shell of the portal.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master_499.php file is the details of the ‘Student online Portal’.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login_499.php file is the page for the user to enter their login information to login.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registration_499.php file is how the data that the user enters, gets into the MySQL database.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sendData_499.php file contains the arrays needed to connect to the database.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53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230</TotalTime>
  <Words>688</Words>
  <Application>Microsoft Office PowerPoint</Application>
  <PresentationFormat>Widescreen</PresentationFormat>
  <Paragraphs>44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</vt:lpstr>
      <vt:lpstr>Final Software Project    Rebecca Yorty  University of Arizona Global Campus  CST499: Capstone for Computer Software Technology  Dr. Amjad Alkilami  May 9th, 2022 </vt:lpstr>
      <vt:lpstr>Good Evening Dr. Alkilani  I do not have a microphone on my PC so I typed up what I would have recorded. I attempted to use the ScreenCast-O-Matic again, but it was difficult to start and stop if I made a mistake when pasting in my text.  I spent over an hour trying to copy and paste my text into the screens and then when reviewing, discovered I made a mistake and had to start over.  So I resorted to everything in Power Point, again.     </vt:lpstr>
      <vt:lpstr>PowerPoint Presentation</vt:lpstr>
      <vt:lpstr>PowerPoint Presentation</vt:lpstr>
      <vt:lpstr>Sequence Diagram: “shows object interactions arranged in time sequence”, (Wikipedia, 2022, para.1).   </vt:lpstr>
      <vt:lpstr>PowerPoint Presentation</vt:lpstr>
      <vt:lpstr>PowerPoint Presentation</vt:lpstr>
      <vt:lpstr>Design of HTML pages</vt:lpstr>
      <vt:lpstr>Files:  The index_499.php is the shell of the portal. The master_499.php file is the details of the ‘Student online Portal’. The login_499.php file is the page for the user to enter their login information to login. The registration_499.php file is how the data that the user enters, gets into the MySQL database. The sendData_499.php file contains the arrays needed to connect to the database.  </vt:lpstr>
      <vt:lpstr>Screen shot of MySQL Workbench showing query to create table in database</vt:lpstr>
      <vt:lpstr>Screen shot after running the query to add data to the tbl_courses table.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Portal Website by Becky Yorty</dc:title>
  <dc:creator>Rebecca Yorty</dc:creator>
  <cp:lastModifiedBy>Rebecca Yorty</cp:lastModifiedBy>
  <cp:revision>12</cp:revision>
  <dcterms:created xsi:type="dcterms:W3CDTF">2021-12-01T04:22:50Z</dcterms:created>
  <dcterms:modified xsi:type="dcterms:W3CDTF">2022-05-09T22:09:42Z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