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cd19d479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cd19d479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cd19d479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cd19d479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cd19d479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cd19d479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cd19d479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cd19d479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cd19d479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cd19d479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cd19d479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cd19d479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cd19d47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cd19d47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cd19d479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cd19d47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cd19d479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cd19d479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cd19d479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cd19d479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cd19d479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cd19d479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cd19d479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cd19d479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 text to vectors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13" y="1499475"/>
            <a:ext cx="4161925" cy="93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1489725" y="1058500"/>
            <a:ext cx="16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 of Words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1475" y="0"/>
            <a:ext cx="813925" cy="2912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7160670" y="0"/>
            <a:ext cx="9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</a:t>
            </a:r>
            <a:endParaRPr/>
          </a:p>
        </p:txBody>
      </p:sp>
      <p:cxnSp>
        <p:nvCxnSpPr>
          <p:cNvPr id="121" name="Google Shape;121;p22"/>
          <p:cNvCxnSpPr>
            <a:stCxn id="117" idx="3"/>
            <a:endCxn id="119" idx="1"/>
          </p:cNvCxnSpPr>
          <p:nvPr/>
        </p:nvCxnSpPr>
        <p:spPr>
          <a:xfrm flipH="1" rot="10800000">
            <a:off x="4327337" y="1456250"/>
            <a:ext cx="3774000" cy="5094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2" name="Google Shape;122;p22"/>
          <p:cNvSpPr txBox="1"/>
          <p:nvPr/>
        </p:nvSpPr>
        <p:spPr>
          <a:xfrm>
            <a:off x="7308000" y="2912300"/>
            <a:ext cx="160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https://kavita-ganesan.com/tfidftransformer-tfidfvectorizer-usage-differences/#.YGLE52Qzb0o</a:t>
            </a:r>
            <a:endParaRPr sz="600"/>
          </a:p>
        </p:txBody>
      </p:sp>
      <p:sp>
        <p:nvSpPr>
          <p:cNvPr id="123" name="Google Shape;123;p22"/>
          <p:cNvSpPr txBox="1"/>
          <p:nvPr/>
        </p:nvSpPr>
        <p:spPr>
          <a:xfrm>
            <a:off x="311700" y="2391400"/>
            <a:ext cx="358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https://gdcoder.com/nlp-transforming-tokens-into-features-tf-idf/</a:t>
            </a:r>
            <a:endParaRPr sz="600"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9462" y="3653650"/>
            <a:ext cx="3344550" cy="149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5742875" y="3082625"/>
            <a:ext cx="164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 (without context)</a:t>
            </a:r>
            <a:endParaRPr/>
          </a:p>
        </p:txBody>
      </p:sp>
      <p:cxnSp>
        <p:nvCxnSpPr>
          <p:cNvPr id="126" name="Google Shape;126;p22"/>
          <p:cNvCxnSpPr>
            <a:stCxn id="119" idx="1"/>
            <a:endCxn id="124" idx="0"/>
          </p:cNvCxnSpPr>
          <p:nvPr/>
        </p:nvCxnSpPr>
        <p:spPr>
          <a:xfrm flipH="1">
            <a:off x="7471775" y="1456150"/>
            <a:ext cx="629700" cy="2197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 text to vectors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13" y="1499475"/>
            <a:ext cx="4161925" cy="93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1489725" y="1058500"/>
            <a:ext cx="16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 of Words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1475" y="0"/>
            <a:ext cx="813925" cy="2912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7160670" y="0"/>
            <a:ext cx="9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</a:t>
            </a:r>
            <a:endParaRPr/>
          </a:p>
        </p:txBody>
      </p:sp>
      <p:cxnSp>
        <p:nvCxnSpPr>
          <p:cNvPr id="136" name="Google Shape;136;p23"/>
          <p:cNvCxnSpPr>
            <a:stCxn id="132" idx="3"/>
            <a:endCxn id="134" idx="1"/>
          </p:cNvCxnSpPr>
          <p:nvPr/>
        </p:nvCxnSpPr>
        <p:spPr>
          <a:xfrm flipH="1" rot="10800000">
            <a:off x="4327337" y="1456250"/>
            <a:ext cx="3774000" cy="5094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7" name="Google Shape;137;p23"/>
          <p:cNvSpPr txBox="1"/>
          <p:nvPr/>
        </p:nvSpPr>
        <p:spPr>
          <a:xfrm>
            <a:off x="7308000" y="2912300"/>
            <a:ext cx="160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https://kavita-ganesan.com/tfidftransformer-tfidfvectorizer-usage-differences/#.YGLE52Qzb0o</a:t>
            </a:r>
            <a:endParaRPr sz="600"/>
          </a:p>
        </p:txBody>
      </p:sp>
      <p:sp>
        <p:nvSpPr>
          <p:cNvPr id="138" name="Google Shape;138;p23"/>
          <p:cNvSpPr txBox="1"/>
          <p:nvPr/>
        </p:nvSpPr>
        <p:spPr>
          <a:xfrm>
            <a:off x="311700" y="2391400"/>
            <a:ext cx="358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https://gdcoder.com/nlp-transforming-tokens-into-features-tf-idf/</a:t>
            </a:r>
            <a:endParaRPr sz="600"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9462" y="3653650"/>
            <a:ext cx="3344550" cy="149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/>
        </p:nvSpPr>
        <p:spPr>
          <a:xfrm>
            <a:off x="5742875" y="3082625"/>
            <a:ext cx="164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 (without context)</a:t>
            </a:r>
            <a:endParaRPr/>
          </a:p>
        </p:txBody>
      </p:sp>
      <p:cxnSp>
        <p:nvCxnSpPr>
          <p:cNvPr id="141" name="Google Shape;141;p23"/>
          <p:cNvCxnSpPr>
            <a:stCxn id="134" idx="1"/>
            <a:endCxn id="139" idx="0"/>
          </p:cNvCxnSpPr>
          <p:nvPr/>
        </p:nvCxnSpPr>
        <p:spPr>
          <a:xfrm flipH="1">
            <a:off x="7471775" y="1456150"/>
            <a:ext cx="629700" cy="2197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2" name="Google Shape;142;p23"/>
          <p:cNvPicPr preferRelativeResize="0"/>
          <p:nvPr/>
        </p:nvPicPr>
        <p:blipFill rotWithShape="1">
          <a:blip r:embed="rId6">
            <a:alphaModFix/>
          </a:blip>
          <a:srcRect b="38187" l="0" r="0" t="0"/>
          <a:stretch/>
        </p:blipFill>
        <p:spPr>
          <a:xfrm>
            <a:off x="221063" y="3620479"/>
            <a:ext cx="4505374" cy="129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3"/>
          <p:cNvCxnSpPr>
            <a:stCxn id="139" idx="1"/>
            <a:endCxn id="142" idx="0"/>
          </p:cNvCxnSpPr>
          <p:nvPr/>
        </p:nvCxnSpPr>
        <p:spPr>
          <a:xfrm rot="10800000">
            <a:off x="2473663" y="3620450"/>
            <a:ext cx="3325800" cy="778200"/>
          </a:xfrm>
          <a:prstGeom prst="curvedConnector4">
            <a:avLst>
              <a:gd fmla="val 16132" name="adj1"/>
              <a:gd fmla="val 13059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4" name="Google Shape;144;p23"/>
          <p:cNvSpPr txBox="1"/>
          <p:nvPr/>
        </p:nvSpPr>
        <p:spPr>
          <a:xfrm>
            <a:off x="221075" y="3145400"/>
            <a:ext cx="16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</a:t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1011450" y="4866600"/>
            <a:ext cx="1795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https://xplordat.com/2019/09/23/bow-to-bert/</a:t>
            </a:r>
            <a:endParaRPr sz="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vector to make predictions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b="54287" l="0" r="38605" t="0"/>
          <a:stretch/>
        </p:blipFill>
        <p:spPr>
          <a:xfrm>
            <a:off x="1864063" y="1421000"/>
            <a:ext cx="5415873" cy="24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2705050" y="3896825"/>
            <a:ext cx="3645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https://jalammar.github.io/a-visual-guide-to-using-bert-for-the-first-time/</a:t>
            </a:r>
            <a:endParaRPr sz="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vector to make predictions</a:t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225" y="1107400"/>
            <a:ext cx="632354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8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Advanced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1">
                <a:solidFill>
                  <a:srgbClr val="999999"/>
                </a:solidFill>
              </a:rPr>
              <a:t>Which components have we seen that are relevant for NLP and in which manner are they relevant?</a:t>
            </a:r>
            <a:endParaRPr sz="1911">
              <a:solidFill>
                <a:srgbClr val="999999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8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Advanced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1">
                <a:solidFill>
                  <a:srgbClr val="999999"/>
                </a:solidFill>
              </a:rPr>
              <a:t>Which components have we seen that are relevant for NLP and in which manner are they relevant?</a:t>
            </a:r>
            <a:endParaRPr sz="1911">
              <a:solidFill>
                <a:srgbClr val="999999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Regex: 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File-handling: 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Scraping: 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Threading: 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8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Advanced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1">
                <a:solidFill>
                  <a:srgbClr val="999999"/>
                </a:solidFill>
              </a:rPr>
              <a:t>Which components have we seen that are relevant for NLP and in which manner are they relevant?</a:t>
            </a:r>
            <a:endParaRPr sz="1911">
              <a:solidFill>
                <a:srgbClr val="999999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Regex: extract, substitute and do variety of other string manipulation on patterns in text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File-handling: we will need to load data within Python and store the results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Scraping: automatically retrieve the data you need in large batches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Threading: Analyse multiple batches at the same time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558"/>
              <a:buFont typeface="Arial"/>
              <a:buNone/>
            </a:pPr>
            <a:r>
              <a:rPr lang="en" sz="1911">
                <a:solidFill>
                  <a:srgbClr val="999999"/>
                </a:solidFill>
              </a:rPr>
              <a:t>Which pre-processing steps have we seen and why are they important?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1">
                <a:solidFill>
                  <a:srgbClr val="999999"/>
                </a:solidFill>
              </a:rPr>
              <a:t>Which pre-processing steps have we seen and why are they important?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Tokenization: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Lemmatization: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Remove stop words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Html tags: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Tagging: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chunking: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1">
                <a:solidFill>
                  <a:srgbClr val="999999"/>
                </a:solidFill>
              </a:rPr>
              <a:t>Which pre-processing steps have we seen and why are they important?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Tokenization: split in words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Lemmatization: bring words back to root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Remove stop words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Html tags: give extra information to text in order to improve performance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Tagging: give extra information to text in order to improve performance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AutoNum type="arabicPeriod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chunking: improve vocabulary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 text to vectors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13" y="1499475"/>
            <a:ext cx="4161925" cy="9323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/>
        </p:nvSpPr>
        <p:spPr>
          <a:xfrm>
            <a:off x="1489725" y="1058500"/>
            <a:ext cx="16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 of Words</a:t>
            </a: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311700" y="2391400"/>
            <a:ext cx="358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https://gdcoder.com/nlp-transforming-tokens-into-features-tf-idf/</a:t>
            </a:r>
            <a:endParaRPr sz="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 text to vectors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13" y="1499475"/>
            <a:ext cx="4161925" cy="93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/>
        </p:nvSpPr>
        <p:spPr>
          <a:xfrm>
            <a:off x="1489725" y="1058500"/>
            <a:ext cx="16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 of Words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1475" y="0"/>
            <a:ext cx="813925" cy="2912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7160670" y="0"/>
            <a:ext cx="9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</a:t>
            </a:r>
            <a:endParaRPr/>
          </a:p>
        </p:txBody>
      </p:sp>
      <p:cxnSp>
        <p:nvCxnSpPr>
          <p:cNvPr id="109" name="Google Shape;109;p21"/>
          <p:cNvCxnSpPr>
            <a:stCxn id="105" idx="3"/>
            <a:endCxn id="107" idx="1"/>
          </p:cNvCxnSpPr>
          <p:nvPr/>
        </p:nvCxnSpPr>
        <p:spPr>
          <a:xfrm flipH="1" rot="10800000">
            <a:off x="4327337" y="1456250"/>
            <a:ext cx="3774000" cy="5094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0" name="Google Shape;110;p21"/>
          <p:cNvSpPr txBox="1"/>
          <p:nvPr/>
        </p:nvSpPr>
        <p:spPr>
          <a:xfrm>
            <a:off x="7308000" y="2912300"/>
            <a:ext cx="160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https://kavita-ganesan.com/tfidftransformer-tfidfvectorizer-usage-differences/#.YGLE52Qzb0o</a:t>
            </a:r>
            <a:endParaRPr sz="600"/>
          </a:p>
        </p:txBody>
      </p:sp>
      <p:sp>
        <p:nvSpPr>
          <p:cNvPr id="111" name="Google Shape;111;p21"/>
          <p:cNvSpPr txBox="1"/>
          <p:nvPr/>
        </p:nvSpPr>
        <p:spPr>
          <a:xfrm>
            <a:off x="311700" y="2391400"/>
            <a:ext cx="358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https://gdcoder.com/nlp-transforming-tokens-into-features-tf-idf/</a:t>
            </a:r>
            <a:endParaRPr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