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197557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197557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a197557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a197557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a197557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a19755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197557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197557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197557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197557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29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 model how to </a:t>
            </a:r>
            <a:r>
              <a:rPr lang="en"/>
              <a:t>categorize text is like asking a toddler how to categorize text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1273" l="3250" r="79957" t="60062"/>
          <a:stretch/>
        </p:blipFill>
        <p:spPr>
          <a:xfrm>
            <a:off x="479225" y="3177325"/>
            <a:ext cx="1001249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599775" y="1841025"/>
            <a:ext cx="2188200" cy="1606800"/>
          </a:xfrm>
          <a:prstGeom prst="wedgeRoundRectCallout">
            <a:avLst>
              <a:gd fmla="val -47926" name="adj1"/>
              <a:gd fmla="val 59211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</a:t>
            </a:r>
            <a:r>
              <a:rPr lang="en"/>
              <a:t>understand</a:t>
            </a:r>
            <a:r>
              <a:rPr lang="en"/>
              <a:t> what you are saying, but I will try to give a label based in previous information I have.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 model how to categorize text is like asking a toddler how to categorize text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1273" l="3250" r="79957" t="60062"/>
          <a:stretch/>
        </p:blipFill>
        <p:spPr>
          <a:xfrm>
            <a:off x="479225" y="3177325"/>
            <a:ext cx="1001249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0834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083400" y="40938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to talk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 model how to categorize text is like asking a toddler how to categorize text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273" l="3250" r="79957" t="60062"/>
          <a:stretch/>
        </p:blipFill>
        <p:spPr>
          <a:xfrm>
            <a:off x="479225" y="3177325"/>
            <a:ext cx="1001249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0834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2090" l="31283" r="53414" t="22452"/>
          <a:stretch/>
        </p:blipFill>
        <p:spPr>
          <a:xfrm>
            <a:off x="3978137" y="1462714"/>
            <a:ext cx="1001249" cy="28531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83400" y="40938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to talk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160650" y="1017725"/>
            <a:ext cx="2188200" cy="1606800"/>
          </a:xfrm>
          <a:prstGeom prst="wedgeRoundRectCallout">
            <a:avLst>
              <a:gd fmla="val -47926" name="adj1"/>
              <a:gd fmla="val 59211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understand general language. I will be able to </a:t>
            </a:r>
            <a:r>
              <a:rPr lang="en"/>
              <a:t>classify</a:t>
            </a:r>
            <a:r>
              <a:rPr lang="en"/>
              <a:t> into general topics like sport, tech, politics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 model how to categorize text is like asking a toddler how to categorize text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1273" l="3250" r="79957" t="60062"/>
          <a:stretch/>
        </p:blipFill>
        <p:spPr>
          <a:xfrm>
            <a:off x="479225" y="3177325"/>
            <a:ext cx="1001249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20834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2090" l="31283" r="53414" t="22452"/>
          <a:stretch/>
        </p:blipFill>
        <p:spPr>
          <a:xfrm>
            <a:off x="3978137" y="1462714"/>
            <a:ext cx="1001249" cy="28531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5823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083400" y="40938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to talk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582300" y="4093800"/>
            <a:ext cx="14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to university and learns jargon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a model how to categorize text is like asking a toddler how to categorize text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1273" l="3250" r="79957" t="60062"/>
          <a:stretch/>
        </p:blipFill>
        <p:spPr>
          <a:xfrm>
            <a:off x="479225" y="3177325"/>
            <a:ext cx="1001249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0834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2090" l="31283" r="53414" t="22452"/>
          <a:stretch/>
        </p:blipFill>
        <p:spPr>
          <a:xfrm>
            <a:off x="3978137" y="1462714"/>
            <a:ext cx="1001249" cy="285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5582306" y="3657775"/>
            <a:ext cx="1291800" cy="37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1679" l="46720" r="32018" t="10873"/>
          <a:stretch/>
        </p:blipFill>
        <p:spPr>
          <a:xfrm>
            <a:off x="7477050" y="1239750"/>
            <a:ext cx="1267700" cy="30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083400" y="40938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to talk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582300" y="4093800"/>
            <a:ext cx="14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to university and learns jargon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160650" y="1017725"/>
            <a:ext cx="2188200" cy="1606800"/>
          </a:xfrm>
          <a:prstGeom prst="wedgeRoundRectCallout">
            <a:avLst>
              <a:gd fmla="val 50323" name="adj1"/>
              <a:gd fmla="val 60535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became a lawyer and can now classify legal documents in </a:t>
            </a:r>
            <a:r>
              <a:rPr lang="en"/>
              <a:t>different</a:t>
            </a:r>
            <a:r>
              <a:rPr lang="en"/>
              <a:t> categories.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